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5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media/image28.png" ContentType="image/png"/>
  <Override PartName="/ppt/media/image1.jpeg" ContentType="image/jpeg"/>
  <Override PartName="/ppt/media/image3.png" ContentType="image/png"/>
  <Override PartName="/ppt/media/image38.png" ContentType="image/png"/>
  <Override PartName="/ppt/media/image2.jpeg" ContentType="image/jpeg"/>
  <Override PartName="/ppt/media/image8.png" ContentType="image/png"/>
  <Override PartName="/ppt/media/image56.jpeg" ContentType="image/jpeg"/>
  <Override PartName="/ppt/media/image4.jpeg" ContentType="image/jpeg"/>
  <Override PartName="/ppt/media/image5.png" ContentType="image/png"/>
  <Override PartName="/ppt/media/image6.jpeg" ContentType="image/jpeg"/>
  <Override PartName="/ppt/media/image21.png" ContentType="image/png"/>
  <Override PartName="/ppt/media/image7.jpeg" ContentType="image/jpeg"/>
  <Override PartName="/ppt/media/image31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57.jpeg" ContentType="image/jpe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40.jpeg" ContentType="image/jpeg"/>
  <Override PartName="/ppt/media/image22.png" ContentType="image/png"/>
  <Override PartName="/ppt/media/image23.png" ContentType="image/png"/>
  <Override PartName="/ppt/media/image47.jpeg" ContentType="image/jpeg"/>
  <Override PartName="/ppt/media/image24.png" ContentType="image/png"/>
  <Override PartName="/ppt/media/image25.png" ContentType="image/png"/>
  <Override PartName="/ppt/media/image36.jpeg" ContentType="image/jpeg"/>
  <Override PartName="/ppt/media/image26.png" ContentType="image/png"/>
  <Override PartName="/ppt/media/image27.png" ContentType="image/png"/>
  <Override PartName="/ppt/media/image29.png" ContentType="image/png"/>
  <Override PartName="/ppt/media/image30.png" ContentType="image/png"/>
  <Override PartName="/ppt/media/image32.jpeg" ContentType="image/jpeg"/>
  <Override PartName="/ppt/media/image5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7.png" ContentType="image/png"/>
  <Override PartName="/ppt/media/image39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3.png" ContentType="image/png"/>
  <Override PartName="/ppt/media/image54.png" ContentType="image/png"/>
  <Override PartName="/ppt/media/image55.png" ContentType="image/png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microsoft.com/office/2020/02/relationships/classificationlabels" Target="docMetadata/LabelInfo.xml"/><Relationship Id="rId8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9" r:id="rId3"/>
    <p:sldMasterId id="214748366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11.xml"/><Relationship Id="rId4" Type="http://schemas.openxmlformats.org/officeDocument/2006/relationships/slideMaster" Target="slideMasters/slideMaster1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2.jpeg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eg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eg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e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eg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eg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eg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3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3.png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3.png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2.jpeg"/><Relationship Id="rId3" Type="http://schemas.openxmlformats.org/officeDocument/2006/relationships/image" Target="../media/image2.jpeg"/><Relationship Id="rId4" Type="http://schemas.openxmlformats.org/officeDocument/2006/relationships/image" Target="../media/image2.jpeg"/><Relationship Id="rId5" Type="http://schemas.openxmlformats.org/officeDocument/2006/relationships/image" Target="../media/image2.jpeg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3.png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e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2.jpeg"/><Relationship Id="rId3" Type="http://schemas.openxmlformats.org/officeDocument/2006/relationships/image" Target="../media/image2.jpeg"/><Relationship Id="rId4" Type="http://schemas.openxmlformats.org/officeDocument/2006/relationships/image" Target="../media/image2.jpeg"/><Relationship Id="rId5" Type="http://schemas.openxmlformats.org/officeDocument/2006/relationships/image" Target="../media/image2.jpeg"/><Relationship Id="rId6" Type="http://schemas.openxmlformats.org/officeDocument/2006/relationships/image" Target="../media/image2.jpeg"/><Relationship Id="rId7" Type="http://schemas.openxmlformats.org/officeDocument/2006/relationships/image" Target="../media/image2.jpeg"/><Relationship Id="rId8" Type="http://schemas.openxmlformats.org/officeDocument/2006/relationships/image" Target="../media/image2.jpeg"/><Relationship Id="rId9" Type="http://schemas.openxmlformats.org/officeDocument/2006/relationships/image" Target="../media/image2.jpeg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eg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3.png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2.jpeg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eg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3.png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eg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eg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3.png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3.png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eg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eg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2.jpeg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e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e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2.jpeg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2.jpe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Заголовок 1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Группа 15"/>
          <p:cNvGrpSpPr/>
          <p:nvPr/>
        </p:nvGrpSpPr>
        <p:grpSpPr>
          <a:xfrm>
            <a:off x="452160" y="492840"/>
            <a:ext cx="11283840" cy="5872680"/>
            <a:chOff x="452160" y="492840"/>
            <a:chExt cx="11283840" cy="5872680"/>
          </a:xfrm>
        </p:grpSpPr>
        <p:sp>
          <p:nvSpPr>
            <p:cNvPr id="1" name="Фигура 4"/>
            <p:cNvSpPr/>
            <p:nvPr/>
          </p:nvSpPr>
          <p:spPr>
            <a:xfrm>
              <a:off x="654840" y="874440"/>
              <a:ext cx="11081160" cy="5491080"/>
            </a:xfrm>
            <a:prstGeom prst="rect">
              <a:avLst/>
            </a:prstGeom>
            <a:solidFill>
              <a:schemeClr val="accent3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2" name="Фигура 3"/>
            <p:cNvSpPr/>
            <p:nvPr/>
          </p:nvSpPr>
          <p:spPr>
            <a:xfrm>
              <a:off x="452160" y="492840"/>
              <a:ext cx="11077560" cy="5666760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grpSp>
        <p:nvGrpSpPr>
          <p:cNvPr id="3" name="Группа 3"/>
          <p:cNvGrpSpPr/>
          <p:nvPr/>
        </p:nvGrpSpPr>
        <p:grpSpPr>
          <a:xfrm>
            <a:off x="452160" y="492840"/>
            <a:ext cx="11283840" cy="5872680"/>
            <a:chOff x="452160" y="492840"/>
            <a:chExt cx="11283840" cy="5872680"/>
          </a:xfrm>
        </p:grpSpPr>
        <p:sp>
          <p:nvSpPr>
            <p:cNvPr id="4" name="Фигура 2"/>
            <p:cNvSpPr/>
            <p:nvPr/>
          </p:nvSpPr>
          <p:spPr>
            <a:xfrm>
              <a:off x="654840" y="874440"/>
              <a:ext cx="11081160" cy="5491080"/>
            </a:xfrm>
            <a:prstGeom prst="rect">
              <a:avLst/>
            </a:prstGeom>
            <a:solidFill>
              <a:schemeClr val="accent3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5" name="Фигура 1"/>
            <p:cNvSpPr/>
            <p:nvPr/>
          </p:nvSpPr>
          <p:spPr>
            <a:xfrm>
              <a:off x="452160" y="492840"/>
              <a:ext cx="11077560" cy="5666760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2356560" y="733680"/>
            <a:ext cx="7475040" cy="3446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7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7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Фотография титульного слайда 3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3"/>
          <p:cNvGrpSpPr/>
          <p:nvPr/>
        </p:nvGrpSpPr>
        <p:grpSpPr>
          <a:xfrm>
            <a:off x="365760" y="366480"/>
            <a:ext cx="4882680" cy="6121080"/>
            <a:chOff x="365760" y="366480"/>
            <a:chExt cx="4882680" cy="6121080"/>
          </a:xfrm>
        </p:grpSpPr>
        <p:sp>
          <p:nvSpPr>
            <p:cNvPr id="66" name="Фигура 4"/>
            <p:cNvSpPr/>
            <p:nvPr/>
          </p:nvSpPr>
          <p:spPr>
            <a:xfrm>
              <a:off x="453600" y="763920"/>
              <a:ext cx="4794840" cy="5723640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67" name="Фигура 3"/>
            <p:cNvSpPr/>
            <p:nvPr/>
          </p:nvSpPr>
          <p:spPr>
            <a:xfrm>
              <a:off x="365760" y="366480"/>
              <a:ext cx="4687560" cy="5906880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grpSp>
        <p:nvGrpSpPr>
          <p:cNvPr id="68" name="Группа 6"/>
          <p:cNvGrpSpPr/>
          <p:nvPr/>
        </p:nvGrpSpPr>
        <p:grpSpPr>
          <a:xfrm>
            <a:off x="365760" y="366480"/>
            <a:ext cx="4882680" cy="6121080"/>
            <a:chOff x="365760" y="366480"/>
            <a:chExt cx="4882680" cy="6121080"/>
          </a:xfrm>
        </p:grpSpPr>
        <p:sp>
          <p:nvSpPr>
            <p:cNvPr id="69" name="Фигура 2"/>
            <p:cNvSpPr/>
            <p:nvPr/>
          </p:nvSpPr>
          <p:spPr>
            <a:xfrm>
              <a:off x="453600" y="763920"/>
              <a:ext cx="4794840" cy="5723640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70" name="Фигура 1"/>
            <p:cNvSpPr/>
            <p:nvPr/>
          </p:nvSpPr>
          <p:spPr>
            <a:xfrm>
              <a:off x="365760" y="366480"/>
              <a:ext cx="4687560" cy="5906880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sp>
        <p:nvSpPr>
          <p:cNvPr id="71" name="PlaceHolder 1"/>
          <p:cNvSpPr>
            <a:spLocks noGrp="1"/>
          </p:cNvSpPr>
          <p:nvPr>
            <p:ph type="body"/>
          </p:nvPr>
        </p:nvSpPr>
        <p:spPr>
          <a:xfrm>
            <a:off x="5596200" y="0"/>
            <a:ext cx="6591960" cy="685404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title"/>
          </p:nvPr>
        </p:nvSpPr>
        <p:spPr>
          <a:xfrm>
            <a:off x="593640" y="603360"/>
            <a:ext cx="4231800" cy="3736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52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5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Повестка">
    <p:bg>
      <p:bgPr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Группа 2"/>
          <p:cNvGrpSpPr/>
          <p:nvPr/>
        </p:nvGrpSpPr>
        <p:grpSpPr>
          <a:xfrm>
            <a:off x="10366560" y="307800"/>
            <a:ext cx="3646800" cy="3696480"/>
            <a:chOff x="10366560" y="307800"/>
            <a:chExt cx="3646800" cy="3696480"/>
          </a:xfrm>
        </p:grpSpPr>
        <p:sp>
          <p:nvSpPr>
            <p:cNvPr id="74" name="Фигура"/>
            <p:cNvSpPr/>
            <p:nvPr/>
          </p:nvSpPr>
          <p:spPr>
            <a:xfrm>
              <a:off x="10422720" y="413640"/>
              <a:ext cx="3590640" cy="359064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75" name="Фигура"/>
            <p:cNvSpPr/>
            <p:nvPr/>
          </p:nvSpPr>
          <p:spPr>
            <a:xfrm>
              <a:off x="10366560" y="307800"/>
              <a:ext cx="3590640" cy="359064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grpSp>
        <p:nvGrpSpPr>
          <p:cNvPr id="76" name="Группа 5"/>
          <p:cNvGrpSpPr/>
          <p:nvPr/>
        </p:nvGrpSpPr>
        <p:grpSpPr>
          <a:xfrm>
            <a:off x="8876520" y="3790440"/>
            <a:ext cx="2622960" cy="2658600"/>
            <a:chOff x="8876520" y="3790440"/>
            <a:chExt cx="2622960" cy="2658600"/>
          </a:xfrm>
        </p:grpSpPr>
        <p:sp>
          <p:nvSpPr>
            <p:cNvPr id="77" name="Фигура"/>
            <p:cNvSpPr/>
            <p:nvPr/>
          </p:nvSpPr>
          <p:spPr>
            <a:xfrm>
              <a:off x="8916840" y="3866400"/>
              <a:ext cx="2582640" cy="258264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78" name="Фигура"/>
            <p:cNvSpPr/>
            <p:nvPr/>
          </p:nvSpPr>
          <p:spPr>
            <a:xfrm>
              <a:off x="8876520" y="3790440"/>
              <a:ext cx="2582640" cy="2582640"/>
            </a:xfrm>
            <a:prstGeom prst="ellipse">
              <a:avLst/>
            </a:prstGeom>
            <a:solidFill>
              <a:schemeClr val="accent3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sp>
        <p:nvSpPr>
          <p:cNvPr id="79" name="PlaceHolder 1"/>
          <p:cNvSpPr>
            <a:spLocks noGrp="1"/>
          </p:cNvSpPr>
          <p:nvPr>
            <p:ph type="dt" idx="19"/>
          </p:nvPr>
        </p:nvSpPr>
        <p:spPr>
          <a:xfrm>
            <a:off x="612720" y="6453000"/>
            <a:ext cx="349020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ftr" idx="20"/>
          </p:nvPr>
        </p:nvSpPr>
        <p:spPr>
          <a:xfrm>
            <a:off x="8394480" y="6453000"/>
            <a:ext cx="280152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sldNum" idx="21"/>
          </p:nvPr>
        </p:nvSpPr>
        <p:spPr>
          <a:xfrm>
            <a:off x="11150280" y="6453000"/>
            <a:ext cx="42516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E65E12C1-0111-45C1-A0CE-E4F804E3E7BF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612720" y="2333880"/>
            <a:ext cx="8121600" cy="368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572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9144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title"/>
          </p:nvPr>
        </p:nvSpPr>
        <p:spPr>
          <a:xfrm>
            <a:off x="612720" y="664200"/>
            <a:ext cx="8121600" cy="1550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44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явление 3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Группа 14"/>
          <p:cNvGrpSpPr/>
          <p:nvPr/>
        </p:nvGrpSpPr>
        <p:grpSpPr>
          <a:xfrm>
            <a:off x="10366560" y="307800"/>
            <a:ext cx="3646800" cy="3696480"/>
            <a:chOff x="10366560" y="307800"/>
            <a:chExt cx="3646800" cy="3696480"/>
          </a:xfrm>
        </p:grpSpPr>
        <p:sp>
          <p:nvSpPr>
            <p:cNvPr id="85" name="Фигура"/>
            <p:cNvSpPr/>
            <p:nvPr/>
          </p:nvSpPr>
          <p:spPr>
            <a:xfrm>
              <a:off x="10422720" y="413640"/>
              <a:ext cx="3590640" cy="359064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86" name="Фигура"/>
            <p:cNvSpPr/>
            <p:nvPr/>
          </p:nvSpPr>
          <p:spPr>
            <a:xfrm>
              <a:off x="10366560" y="307800"/>
              <a:ext cx="3590640" cy="3590640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grpSp>
        <p:nvGrpSpPr>
          <p:cNvPr id="87" name="Группа 17"/>
          <p:cNvGrpSpPr/>
          <p:nvPr/>
        </p:nvGrpSpPr>
        <p:grpSpPr>
          <a:xfrm>
            <a:off x="8876520" y="3790440"/>
            <a:ext cx="2622960" cy="2658600"/>
            <a:chOff x="8876520" y="3790440"/>
            <a:chExt cx="2622960" cy="2658600"/>
          </a:xfrm>
        </p:grpSpPr>
        <p:sp>
          <p:nvSpPr>
            <p:cNvPr id="88" name="Фигура"/>
            <p:cNvSpPr/>
            <p:nvPr/>
          </p:nvSpPr>
          <p:spPr>
            <a:xfrm>
              <a:off x="8916840" y="3866400"/>
              <a:ext cx="2582640" cy="2582640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89" name="Фигура"/>
            <p:cNvSpPr/>
            <p:nvPr/>
          </p:nvSpPr>
          <p:spPr>
            <a:xfrm>
              <a:off x="8876520" y="3790440"/>
              <a:ext cx="2582640" cy="2582640"/>
            </a:xfrm>
            <a:prstGeom prst="ellipse">
              <a:avLst/>
            </a:prstGeom>
            <a:solidFill>
              <a:schemeClr val="accent3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sp>
        <p:nvSpPr>
          <p:cNvPr id="90" name="PlaceHolder 1"/>
          <p:cNvSpPr>
            <a:spLocks noGrp="1"/>
          </p:cNvSpPr>
          <p:nvPr>
            <p:ph type="dt" idx="22"/>
          </p:nvPr>
        </p:nvSpPr>
        <p:spPr>
          <a:xfrm>
            <a:off x="612720" y="6453000"/>
            <a:ext cx="349020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ftr" idx="23"/>
          </p:nvPr>
        </p:nvSpPr>
        <p:spPr>
          <a:xfrm>
            <a:off x="8394480" y="6453000"/>
            <a:ext cx="280152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sldNum" idx="24"/>
          </p:nvPr>
        </p:nvSpPr>
        <p:spPr>
          <a:xfrm>
            <a:off x="11150280" y="6453000"/>
            <a:ext cx="42516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FBAFB02C-D118-430B-800B-DEEF534CD346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612720" y="548640"/>
            <a:ext cx="8262360" cy="5601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" sz="5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отредактировать заявление</a:t>
            </a:r>
            <a:endParaRPr b="0" lang="ru-RU" sz="5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ru" sz="4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ru" sz="4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ru" sz="3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ru" sz="3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 type="title"/>
          </p:nvPr>
        </p:nvSpPr>
        <p:spPr>
          <a:xfrm>
            <a:off x="612720" y="-1134000"/>
            <a:ext cx="10648800" cy="113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ключение 2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Группа 11"/>
          <p:cNvGrpSpPr/>
          <p:nvPr/>
        </p:nvGrpSpPr>
        <p:grpSpPr>
          <a:xfrm>
            <a:off x="9783000" y="1443960"/>
            <a:ext cx="4814280" cy="4879800"/>
            <a:chOff x="9783000" y="1443960"/>
            <a:chExt cx="4814280" cy="4879800"/>
          </a:xfrm>
        </p:grpSpPr>
        <p:sp>
          <p:nvSpPr>
            <p:cNvPr id="96" name="Фигура"/>
            <p:cNvSpPr/>
            <p:nvPr/>
          </p:nvSpPr>
          <p:spPr>
            <a:xfrm>
              <a:off x="9857160" y="1583640"/>
              <a:ext cx="4740120" cy="4740120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97" name="Фигура"/>
            <p:cNvSpPr/>
            <p:nvPr/>
          </p:nvSpPr>
          <p:spPr>
            <a:xfrm>
              <a:off x="9783000" y="1443960"/>
              <a:ext cx="4740120" cy="474012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grpSp>
        <p:nvGrpSpPr>
          <p:cNvPr id="98" name="Группа 14"/>
          <p:cNvGrpSpPr/>
          <p:nvPr/>
        </p:nvGrpSpPr>
        <p:grpSpPr>
          <a:xfrm>
            <a:off x="8970120" y="-1326960"/>
            <a:ext cx="2613960" cy="2649600"/>
            <a:chOff x="8970120" y="-1326960"/>
            <a:chExt cx="2613960" cy="2649600"/>
          </a:xfrm>
        </p:grpSpPr>
        <p:sp>
          <p:nvSpPr>
            <p:cNvPr id="99" name="Фигура"/>
            <p:cNvSpPr/>
            <p:nvPr/>
          </p:nvSpPr>
          <p:spPr>
            <a:xfrm>
              <a:off x="9010440" y="-1251000"/>
              <a:ext cx="2573640" cy="257364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100" name="Фигура"/>
            <p:cNvSpPr/>
            <p:nvPr/>
          </p:nvSpPr>
          <p:spPr>
            <a:xfrm>
              <a:off x="8970120" y="-1326960"/>
              <a:ext cx="2573640" cy="2573640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sp>
        <p:nvSpPr>
          <p:cNvPr id="101" name="PlaceHolder 1"/>
          <p:cNvSpPr>
            <a:spLocks noGrp="1"/>
          </p:cNvSpPr>
          <p:nvPr>
            <p:ph type="dt" idx="25"/>
          </p:nvPr>
        </p:nvSpPr>
        <p:spPr>
          <a:xfrm>
            <a:off x="612720" y="6453000"/>
            <a:ext cx="349020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ftr" idx="26"/>
          </p:nvPr>
        </p:nvSpPr>
        <p:spPr>
          <a:xfrm>
            <a:off x="8394480" y="6453000"/>
            <a:ext cx="280152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sldNum" idx="27"/>
          </p:nvPr>
        </p:nvSpPr>
        <p:spPr>
          <a:xfrm>
            <a:off x="11150280" y="6453000"/>
            <a:ext cx="42516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lt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083DADCD-367C-4973-83CD-B21FAEB1AFD7}" type="slidenum">
              <a:rPr b="0" lang="en-US" sz="1200" strike="noStrike" u="none">
                <a:solidFill>
                  <a:schemeClr val="lt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12720" y="3622680"/>
            <a:ext cx="8426520" cy="127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lt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lt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800" strike="noStrike" u="none">
                <a:solidFill>
                  <a:schemeClr val="lt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lt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lt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 type="title"/>
          </p:nvPr>
        </p:nvSpPr>
        <p:spPr>
          <a:xfrm>
            <a:off x="612720" y="1627200"/>
            <a:ext cx="8426880" cy="1838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6000" strike="noStrike" u="none">
                <a:solidFill>
                  <a:schemeClr val="lt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6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раздела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Группа 8"/>
          <p:cNvGrpSpPr/>
          <p:nvPr/>
        </p:nvGrpSpPr>
        <p:grpSpPr>
          <a:xfrm>
            <a:off x="8510760" y="-549000"/>
            <a:ext cx="1764360" cy="1788480"/>
            <a:chOff x="8510760" y="-549000"/>
            <a:chExt cx="1764360" cy="1788480"/>
          </a:xfrm>
        </p:grpSpPr>
        <p:sp>
          <p:nvSpPr>
            <p:cNvPr id="107" name="Фигура"/>
            <p:cNvSpPr/>
            <p:nvPr/>
          </p:nvSpPr>
          <p:spPr>
            <a:xfrm>
              <a:off x="8537760" y="-497880"/>
              <a:ext cx="1737360" cy="1737360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108" name="Фигура"/>
            <p:cNvSpPr/>
            <p:nvPr/>
          </p:nvSpPr>
          <p:spPr>
            <a:xfrm>
              <a:off x="8510760" y="-549000"/>
              <a:ext cx="1737360" cy="1737360"/>
            </a:xfrm>
            <a:prstGeom prst="ellipse">
              <a:avLst/>
            </a:prstGeom>
            <a:solidFill>
              <a:schemeClr val="accent3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grpSp>
        <p:nvGrpSpPr>
          <p:cNvPr id="109" name="Группа 11"/>
          <p:cNvGrpSpPr/>
          <p:nvPr/>
        </p:nvGrpSpPr>
        <p:grpSpPr>
          <a:xfrm>
            <a:off x="10366560" y="307800"/>
            <a:ext cx="3646800" cy="3696480"/>
            <a:chOff x="10366560" y="307800"/>
            <a:chExt cx="3646800" cy="3696480"/>
          </a:xfrm>
        </p:grpSpPr>
        <p:sp>
          <p:nvSpPr>
            <p:cNvPr id="110" name="Фигура"/>
            <p:cNvSpPr/>
            <p:nvPr/>
          </p:nvSpPr>
          <p:spPr>
            <a:xfrm>
              <a:off x="10422720" y="413640"/>
              <a:ext cx="3590640" cy="359064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111" name="Фигура"/>
            <p:cNvSpPr/>
            <p:nvPr/>
          </p:nvSpPr>
          <p:spPr>
            <a:xfrm>
              <a:off x="10366560" y="307800"/>
              <a:ext cx="3590640" cy="359064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grpSp>
        <p:nvGrpSpPr>
          <p:cNvPr id="112" name="Группа 14"/>
          <p:cNvGrpSpPr/>
          <p:nvPr/>
        </p:nvGrpSpPr>
        <p:grpSpPr>
          <a:xfrm>
            <a:off x="8738280" y="3790440"/>
            <a:ext cx="2622960" cy="2658600"/>
            <a:chOff x="8738280" y="3790440"/>
            <a:chExt cx="2622960" cy="2658600"/>
          </a:xfrm>
        </p:grpSpPr>
        <p:sp>
          <p:nvSpPr>
            <p:cNvPr id="113" name="Фигура"/>
            <p:cNvSpPr/>
            <p:nvPr/>
          </p:nvSpPr>
          <p:spPr>
            <a:xfrm>
              <a:off x="8778600" y="3866400"/>
              <a:ext cx="2582640" cy="258264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114" name="Фигура"/>
            <p:cNvSpPr/>
            <p:nvPr/>
          </p:nvSpPr>
          <p:spPr>
            <a:xfrm>
              <a:off x="8738280" y="3790440"/>
              <a:ext cx="2582640" cy="2582640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grpSp>
        <p:nvGrpSpPr>
          <p:cNvPr id="115" name="Группа 3"/>
          <p:cNvGrpSpPr/>
          <p:nvPr/>
        </p:nvGrpSpPr>
        <p:grpSpPr>
          <a:xfrm>
            <a:off x="8510760" y="-549000"/>
            <a:ext cx="1764360" cy="1788480"/>
            <a:chOff x="8510760" y="-549000"/>
            <a:chExt cx="1764360" cy="1788480"/>
          </a:xfrm>
        </p:grpSpPr>
        <p:sp>
          <p:nvSpPr>
            <p:cNvPr id="116" name="Фигура"/>
            <p:cNvSpPr/>
            <p:nvPr/>
          </p:nvSpPr>
          <p:spPr>
            <a:xfrm>
              <a:off x="8537760" y="-497880"/>
              <a:ext cx="1737360" cy="1737360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117" name="Фигура"/>
            <p:cNvSpPr/>
            <p:nvPr/>
          </p:nvSpPr>
          <p:spPr>
            <a:xfrm>
              <a:off x="8510760" y="-549000"/>
              <a:ext cx="1737360" cy="1737360"/>
            </a:xfrm>
            <a:prstGeom prst="ellipse">
              <a:avLst/>
            </a:prstGeom>
            <a:solidFill>
              <a:schemeClr val="accent3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grpSp>
        <p:nvGrpSpPr>
          <p:cNvPr id="118" name="Группа 6"/>
          <p:cNvGrpSpPr/>
          <p:nvPr/>
        </p:nvGrpSpPr>
        <p:grpSpPr>
          <a:xfrm>
            <a:off x="10366560" y="307800"/>
            <a:ext cx="3646800" cy="3696480"/>
            <a:chOff x="10366560" y="307800"/>
            <a:chExt cx="3646800" cy="3696480"/>
          </a:xfrm>
        </p:grpSpPr>
        <p:sp>
          <p:nvSpPr>
            <p:cNvPr id="119" name="Фигура"/>
            <p:cNvSpPr/>
            <p:nvPr/>
          </p:nvSpPr>
          <p:spPr>
            <a:xfrm>
              <a:off x="10422720" y="413640"/>
              <a:ext cx="3590640" cy="359064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120" name="Фигура"/>
            <p:cNvSpPr/>
            <p:nvPr/>
          </p:nvSpPr>
          <p:spPr>
            <a:xfrm>
              <a:off x="10366560" y="307800"/>
              <a:ext cx="3590640" cy="359064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grpSp>
        <p:nvGrpSpPr>
          <p:cNvPr id="121" name="Группа 21"/>
          <p:cNvGrpSpPr/>
          <p:nvPr/>
        </p:nvGrpSpPr>
        <p:grpSpPr>
          <a:xfrm>
            <a:off x="8738280" y="3790440"/>
            <a:ext cx="2622960" cy="2658600"/>
            <a:chOff x="8738280" y="3790440"/>
            <a:chExt cx="2622960" cy="2658600"/>
          </a:xfrm>
        </p:grpSpPr>
        <p:sp>
          <p:nvSpPr>
            <p:cNvPr id="122" name="Фигура"/>
            <p:cNvSpPr/>
            <p:nvPr/>
          </p:nvSpPr>
          <p:spPr>
            <a:xfrm>
              <a:off x="8778600" y="3866400"/>
              <a:ext cx="2582640" cy="258264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123" name="Фигура"/>
            <p:cNvSpPr/>
            <p:nvPr/>
          </p:nvSpPr>
          <p:spPr>
            <a:xfrm>
              <a:off x="8738280" y="3790440"/>
              <a:ext cx="2582640" cy="2582640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sp>
        <p:nvSpPr>
          <p:cNvPr id="124" name="PlaceHolder 1"/>
          <p:cNvSpPr>
            <a:spLocks noGrp="1"/>
          </p:cNvSpPr>
          <p:nvPr>
            <p:ph type="dt" idx="28"/>
          </p:nvPr>
        </p:nvSpPr>
        <p:spPr>
          <a:xfrm>
            <a:off x="612720" y="6453000"/>
            <a:ext cx="349020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ftr" idx="29"/>
          </p:nvPr>
        </p:nvSpPr>
        <p:spPr>
          <a:xfrm>
            <a:off x="8394480" y="6453000"/>
            <a:ext cx="280152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sldNum" idx="30"/>
          </p:nvPr>
        </p:nvSpPr>
        <p:spPr>
          <a:xfrm>
            <a:off x="11150280" y="6453000"/>
            <a:ext cx="42516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lt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C7775E39-8A6F-4E90-993C-184D2BBE7327}" type="slidenum">
              <a:rPr b="0" lang="en-US" sz="1200" strike="noStrike" u="none">
                <a:solidFill>
                  <a:schemeClr val="lt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title"/>
          </p:nvPr>
        </p:nvSpPr>
        <p:spPr>
          <a:xfrm>
            <a:off x="274320" y="1801440"/>
            <a:ext cx="7768440" cy="4568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7400" strike="noStrike" u="none">
                <a:solidFill>
                  <a:schemeClr val="lt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7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Фотография содержимого 15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body"/>
          </p:nvPr>
        </p:nvSpPr>
        <p:spPr>
          <a:xfrm>
            <a:off x="612720" y="1828800"/>
            <a:ext cx="6442560" cy="442188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dt" idx="31"/>
          </p:nvPr>
        </p:nvSpPr>
        <p:spPr>
          <a:xfrm>
            <a:off x="612720" y="6453000"/>
            <a:ext cx="349020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ftr" idx="32"/>
          </p:nvPr>
        </p:nvSpPr>
        <p:spPr>
          <a:xfrm>
            <a:off x="8394480" y="6453000"/>
            <a:ext cx="280152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sldNum" idx="33"/>
          </p:nvPr>
        </p:nvSpPr>
        <p:spPr>
          <a:xfrm>
            <a:off x="11150280" y="6453000"/>
            <a:ext cx="42516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C82755C6-0AEB-4117-AA6F-7CCE4E55E363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body"/>
          </p:nvPr>
        </p:nvSpPr>
        <p:spPr>
          <a:xfrm>
            <a:off x="7562160" y="1828800"/>
            <a:ext cx="4019400" cy="4424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572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9144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" name="PlaceHolder 6"/>
          <p:cNvSpPr>
            <a:spLocks noGrp="1"/>
          </p:cNvSpPr>
          <p:nvPr>
            <p:ph type="title"/>
          </p:nvPr>
        </p:nvSpPr>
        <p:spPr>
          <a:xfrm>
            <a:off x="612720" y="603360"/>
            <a:ext cx="10968840" cy="966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Фотография содержимого 16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Фигура"/>
          <p:cNvSpPr/>
          <p:nvPr/>
        </p:nvSpPr>
        <p:spPr>
          <a:xfrm>
            <a:off x="719280" y="2479320"/>
            <a:ext cx="3847320" cy="3847320"/>
          </a:xfrm>
          <a:prstGeom prst="ellipse">
            <a:avLst/>
          </a:prstGeom>
          <a:solidFill>
            <a:schemeClr val="accent4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135" name="Фигура"/>
          <p:cNvSpPr/>
          <p:nvPr/>
        </p:nvSpPr>
        <p:spPr>
          <a:xfrm>
            <a:off x="719280" y="2479320"/>
            <a:ext cx="3847320" cy="3847320"/>
          </a:xfrm>
          <a:prstGeom prst="ellipse">
            <a:avLst/>
          </a:prstGeom>
          <a:solidFill>
            <a:schemeClr val="accent4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136" name="PlaceHolder 1"/>
          <p:cNvSpPr>
            <a:spLocks noGrp="1"/>
          </p:cNvSpPr>
          <p:nvPr>
            <p:ph type="body"/>
          </p:nvPr>
        </p:nvSpPr>
        <p:spPr>
          <a:xfrm>
            <a:off x="612720" y="2291040"/>
            <a:ext cx="3813840" cy="3813840"/>
          </a:xfrm>
          <a:prstGeom prst="rect">
            <a:avLst/>
          </a:prstGeom>
          <a:blipFill rotWithShape="0">
            <a:blip r:embed="rId2">
              <a:alphaModFix amt="75000"/>
            </a:blip>
            <a:stretch/>
          </a:blipFill>
          <a:ln w="25560">
            <a:solidFill>
              <a:srgbClr val="000000"/>
            </a:solidFill>
            <a:round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                                    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dt" idx="34"/>
          </p:nvPr>
        </p:nvSpPr>
        <p:spPr>
          <a:xfrm>
            <a:off x="612720" y="6453000"/>
            <a:ext cx="349020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ftr" idx="35"/>
          </p:nvPr>
        </p:nvSpPr>
        <p:spPr>
          <a:xfrm>
            <a:off x="8394480" y="6453000"/>
            <a:ext cx="280152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sldNum" idx="36"/>
          </p:nvPr>
        </p:nvSpPr>
        <p:spPr>
          <a:xfrm>
            <a:off x="11150280" y="6453000"/>
            <a:ext cx="42516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FC25DC6B-BD9F-421F-A6C7-79934496BC30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0" name="PlaceHolder 5"/>
          <p:cNvSpPr>
            <a:spLocks noGrp="1"/>
          </p:cNvSpPr>
          <p:nvPr>
            <p:ph type="body"/>
          </p:nvPr>
        </p:nvSpPr>
        <p:spPr>
          <a:xfrm>
            <a:off x="6095880" y="549360"/>
            <a:ext cx="5581800" cy="5779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572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9144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1" name="PlaceHolder 6"/>
          <p:cNvSpPr>
            <a:spLocks noGrp="1"/>
          </p:cNvSpPr>
          <p:nvPr>
            <p:ph type="title"/>
          </p:nvPr>
        </p:nvSpPr>
        <p:spPr>
          <a:xfrm>
            <a:off x="612720" y="548640"/>
            <a:ext cx="4668480" cy="1450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Фотография содержимого 1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4789800" cy="685404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ftr" idx="37"/>
          </p:nvPr>
        </p:nvSpPr>
        <p:spPr>
          <a:xfrm>
            <a:off x="8394480" y="6453000"/>
            <a:ext cx="280152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sldNum" idx="38"/>
          </p:nvPr>
        </p:nvSpPr>
        <p:spPr>
          <a:xfrm>
            <a:off x="11150280" y="6453000"/>
            <a:ext cx="42516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094AFEA2-922B-4841-B950-0C9C27D71647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5396040" y="1828800"/>
            <a:ext cx="6210360" cy="4485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6" name="PlaceHolder 5"/>
          <p:cNvSpPr>
            <a:spLocks noGrp="1"/>
          </p:cNvSpPr>
          <p:nvPr>
            <p:ph type="title"/>
          </p:nvPr>
        </p:nvSpPr>
        <p:spPr>
          <a:xfrm>
            <a:off x="5395680" y="548640"/>
            <a:ext cx="6232680" cy="1139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Цитата 1">
    <p:bg>
      <p:bgPr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Фигура"/>
          <p:cNvSpPr/>
          <p:nvPr/>
        </p:nvSpPr>
        <p:spPr>
          <a:xfrm>
            <a:off x="681120" y="1199520"/>
            <a:ext cx="11054880" cy="4827960"/>
          </a:xfrm>
          <a:prstGeom prst="rect">
            <a:avLst/>
          </a:prstGeom>
          <a:solidFill>
            <a:schemeClr val="accent3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accent2">
                  <a:lumMod val="20000"/>
                  <a:lumOff val="80000"/>
                </a:schemeClr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148" name="Фигура"/>
          <p:cNvSpPr/>
          <p:nvPr/>
        </p:nvSpPr>
        <p:spPr>
          <a:xfrm>
            <a:off x="452160" y="838080"/>
            <a:ext cx="11054880" cy="494892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149" name="PlaceHolder 1"/>
          <p:cNvSpPr>
            <a:spLocks noGrp="1"/>
          </p:cNvSpPr>
          <p:nvPr>
            <p:ph type="dt" idx="39"/>
          </p:nvPr>
        </p:nvSpPr>
        <p:spPr>
          <a:xfrm>
            <a:off x="612720" y="6453000"/>
            <a:ext cx="349020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ftr" idx="40"/>
          </p:nvPr>
        </p:nvSpPr>
        <p:spPr>
          <a:xfrm>
            <a:off x="8394480" y="6453000"/>
            <a:ext cx="280152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sldNum" idx="41"/>
          </p:nvPr>
        </p:nvSpPr>
        <p:spPr>
          <a:xfrm>
            <a:off x="11150280" y="6453000"/>
            <a:ext cx="42516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72388E58-4BF6-4055-8504-200EA84E5914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title"/>
          </p:nvPr>
        </p:nvSpPr>
        <p:spPr>
          <a:xfrm>
            <a:off x="800280" y="1382400"/>
            <a:ext cx="9894600" cy="3287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marL="457200" indent="-27432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4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отредактировать цитату</a:t>
            </a:r>
            <a:endParaRPr b="0" lang="ru-RU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Фотография содержимого 17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Фигура"/>
          <p:cNvSpPr/>
          <p:nvPr/>
        </p:nvSpPr>
        <p:spPr>
          <a:xfrm>
            <a:off x="831960" y="2707920"/>
            <a:ext cx="3367440" cy="3367440"/>
          </a:xfrm>
          <a:prstGeom prst="ellipse">
            <a:avLst/>
          </a:prstGeom>
          <a:solidFill>
            <a:schemeClr val="accent3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154" name="Фигура"/>
          <p:cNvSpPr/>
          <p:nvPr/>
        </p:nvSpPr>
        <p:spPr>
          <a:xfrm>
            <a:off x="831960" y="2707920"/>
            <a:ext cx="3367440" cy="3367440"/>
          </a:xfrm>
          <a:prstGeom prst="ellipse">
            <a:avLst/>
          </a:prstGeom>
          <a:solidFill>
            <a:schemeClr val="accent3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155" name="PlaceHolder 1"/>
          <p:cNvSpPr>
            <a:spLocks noGrp="1"/>
          </p:cNvSpPr>
          <p:nvPr>
            <p:ph type="body"/>
          </p:nvPr>
        </p:nvSpPr>
        <p:spPr>
          <a:xfrm>
            <a:off x="731520" y="2509200"/>
            <a:ext cx="3338280" cy="3338280"/>
          </a:xfrm>
          <a:prstGeom prst="rect">
            <a:avLst/>
          </a:prstGeom>
          <a:blipFill rotWithShape="0">
            <a:blip r:embed="rId2">
              <a:alphaModFix amt="75000"/>
            </a:blip>
            <a:stretch/>
          </a:blipFill>
          <a:ln w="25560">
            <a:solidFill>
              <a:srgbClr val="000000"/>
            </a:solidFill>
            <a:round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dt" idx="42"/>
          </p:nvPr>
        </p:nvSpPr>
        <p:spPr>
          <a:xfrm>
            <a:off x="612720" y="6453000"/>
            <a:ext cx="349020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ftr" idx="43"/>
          </p:nvPr>
        </p:nvSpPr>
        <p:spPr>
          <a:xfrm>
            <a:off x="8394480" y="6453000"/>
            <a:ext cx="280152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sldNum" idx="44"/>
          </p:nvPr>
        </p:nvSpPr>
        <p:spPr>
          <a:xfrm>
            <a:off x="11150280" y="6453000"/>
            <a:ext cx="42516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FAE95A18-9577-460A-8DC5-1E3845A38EB5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 type="body"/>
          </p:nvPr>
        </p:nvSpPr>
        <p:spPr>
          <a:xfrm>
            <a:off x="5016600" y="549360"/>
            <a:ext cx="6557040" cy="5755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572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9144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0" name="PlaceHolder 6"/>
          <p:cNvSpPr>
            <a:spLocks noGrp="1"/>
          </p:cNvSpPr>
          <p:nvPr>
            <p:ph type="title"/>
          </p:nvPr>
        </p:nvSpPr>
        <p:spPr>
          <a:xfrm>
            <a:off x="614520" y="550080"/>
            <a:ext cx="3653640" cy="1450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2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, содержимое 2">
    <p:bg>
      <p:bgPr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34"/>
          <p:cNvGrpSpPr/>
          <p:nvPr/>
        </p:nvGrpSpPr>
        <p:grpSpPr>
          <a:xfrm>
            <a:off x="858240" y="1538280"/>
            <a:ext cx="5591160" cy="3777840"/>
            <a:chOff x="858240" y="1538280"/>
            <a:chExt cx="5591160" cy="3777840"/>
          </a:xfrm>
        </p:grpSpPr>
        <p:sp>
          <p:nvSpPr>
            <p:cNvPr id="8" name="Фигура"/>
            <p:cNvSpPr/>
            <p:nvPr/>
          </p:nvSpPr>
          <p:spPr>
            <a:xfrm>
              <a:off x="959040" y="1783800"/>
              <a:ext cx="5490360" cy="3532320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9" name="Фигура"/>
            <p:cNvSpPr/>
            <p:nvPr/>
          </p:nvSpPr>
          <p:spPr>
            <a:xfrm>
              <a:off x="858240" y="1538280"/>
              <a:ext cx="5434200" cy="3645360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sp>
        <p:nvSpPr>
          <p:cNvPr id="10" name="PlaceHolder 1"/>
          <p:cNvSpPr>
            <a:spLocks noGrp="1"/>
          </p:cNvSpPr>
          <p:nvPr>
            <p:ph type="dt" idx="1"/>
          </p:nvPr>
        </p:nvSpPr>
        <p:spPr>
          <a:xfrm>
            <a:off x="612720" y="6453000"/>
            <a:ext cx="349020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ftr" idx="2"/>
          </p:nvPr>
        </p:nvSpPr>
        <p:spPr>
          <a:xfrm>
            <a:off x="8394480" y="6453000"/>
            <a:ext cx="280152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sldNum" idx="3"/>
          </p:nvPr>
        </p:nvSpPr>
        <p:spPr>
          <a:xfrm>
            <a:off x="11150280" y="6453000"/>
            <a:ext cx="42516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DCF20CBF-CBDF-4BDC-95F7-88C5577CECB0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body"/>
          </p:nvPr>
        </p:nvSpPr>
        <p:spPr>
          <a:xfrm>
            <a:off x="7029000" y="2129760"/>
            <a:ext cx="4300920" cy="245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" name="PlaceHolder 5"/>
          <p:cNvSpPr>
            <a:spLocks noGrp="1"/>
          </p:cNvSpPr>
          <p:nvPr>
            <p:ph type="title"/>
          </p:nvPr>
        </p:nvSpPr>
        <p:spPr>
          <a:xfrm>
            <a:off x="1409760" y="2129760"/>
            <a:ext cx="4321080" cy="245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44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Цитата 3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Фигура"/>
          <p:cNvSpPr/>
          <p:nvPr/>
        </p:nvSpPr>
        <p:spPr>
          <a:xfrm>
            <a:off x="681120" y="1199520"/>
            <a:ext cx="11054880" cy="4827960"/>
          </a:xfrm>
          <a:prstGeom prst="rect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accent2">
                  <a:lumMod val="20000"/>
                  <a:lumOff val="80000"/>
                </a:schemeClr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162" name="Фигура"/>
          <p:cNvSpPr/>
          <p:nvPr/>
        </p:nvSpPr>
        <p:spPr>
          <a:xfrm>
            <a:off x="452160" y="838080"/>
            <a:ext cx="11054880" cy="494892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163" name="PlaceHolder 1"/>
          <p:cNvSpPr>
            <a:spLocks noGrp="1"/>
          </p:cNvSpPr>
          <p:nvPr>
            <p:ph type="dt" idx="45"/>
          </p:nvPr>
        </p:nvSpPr>
        <p:spPr>
          <a:xfrm>
            <a:off x="612720" y="6453000"/>
            <a:ext cx="349020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ftr" idx="46"/>
          </p:nvPr>
        </p:nvSpPr>
        <p:spPr>
          <a:xfrm>
            <a:off x="8394480" y="6453000"/>
            <a:ext cx="280152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sldNum" idx="47"/>
          </p:nvPr>
        </p:nvSpPr>
        <p:spPr>
          <a:xfrm>
            <a:off x="11150280" y="6453000"/>
            <a:ext cx="42516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lt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55490EE0-43E5-4728-ABEB-FD8454AD1EC9}" type="slidenum">
              <a:rPr b="0" lang="en-US" sz="1200" strike="noStrike" u="none">
                <a:solidFill>
                  <a:schemeClr val="lt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title"/>
          </p:nvPr>
        </p:nvSpPr>
        <p:spPr>
          <a:xfrm>
            <a:off x="1038960" y="1382400"/>
            <a:ext cx="9894600" cy="3287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44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отредактировать цитату</a:t>
            </a:r>
            <a:endParaRPr b="0" lang="ru-RU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Фотография титульного слайда 3">
    <p:bg>
      <p:bgPr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Фигура 2"/>
          <p:cNvSpPr/>
          <p:nvPr/>
        </p:nvSpPr>
        <p:spPr>
          <a:xfrm>
            <a:off x="5648400" y="565200"/>
            <a:ext cx="5945760" cy="5945760"/>
          </a:xfrm>
          <a:prstGeom prst="ellipse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168" name="Фигура 1"/>
          <p:cNvSpPr/>
          <p:nvPr/>
        </p:nvSpPr>
        <p:spPr>
          <a:xfrm>
            <a:off x="5648400" y="565200"/>
            <a:ext cx="5945760" cy="5945760"/>
          </a:xfrm>
          <a:prstGeom prst="ellipse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169" name="PlaceHolder 1"/>
          <p:cNvSpPr>
            <a:spLocks noGrp="1"/>
          </p:cNvSpPr>
          <p:nvPr>
            <p:ph type="body"/>
          </p:nvPr>
        </p:nvSpPr>
        <p:spPr>
          <a:xfrm>
            <a:off x="5547960" y="388800"/>
            <a:ext cx="5893920" cy="5893920"/>
          </a:xfrm>
          <a:prstGeom prst="rect">
            <a:avLst/>
          </a:prstGeom>
          <a:blipFill rotWithShape="0">
            <a:blip r:embed="rId2">
              <a:alphaModFix amt="75000"/>
            </a:blip>
            <a:stretch/>
          </a:blipFill>
          <a:ln w="25560">
            <a:solidFill>
              <a:srgbClr val="000000"/>
            </a:solidFill>
            <a:round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title"/>
          </p:nvPr>
        </p:nvSpPr>
        <p:spPr>
          <a:xfrm>
            <a:off x="365760" y="411480"/>
            <a:ext cx="4650480" cy="3736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52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5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Два объекта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dt" idx="48"/>
          </p:nvPr>
        </p:nvSpPr>
        <p:spPr>
          <a:xfrm>
            <a:off x="612720" y="6453000"/>
            <a:ext cx="349020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ftr" idx="49"/>
          </p:nvPr>
        </p:nvSpPr>
        <p:spPr>
          <a:xfrm>
            <a:off x="8394480" y="6453000"/>
            <a:ext cx="280152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sldNum" idx="50"/>
          </p:nvPr>
        </p:nvSpPr>
        <p:spPr>
          <a:xfrm>
            <a:off x="11150280" y="6453000"/>
            <a:ext cx="42516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83024D03-37F5-4709-9349-4868819D1AFD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77520" cy="4347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572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9144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 type="body"/>
          </p:nvPr>
        </p:nvSpPr>
        <p:spPr>
          <a:xfrm>
            <a:off x="612720" y="1825560"/>
            <a:ext cx="5177520" cy="4347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572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9144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6" name="PlaceHolder 6"/>
          <p:cNvSpPr>
            <a:spLocks noGrp="1"/>
          </p:cNvSpPr>
          <p:nvPr>
            <p:ph type="title"/>
          </p:nvPr>
        </p:nvSpPr>
        <p:spPr>
          <a:xfrm>
            <a:off x="612720" y="548640"/>
            <a:ext cx="10737360" cy="1128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Только контент (максимум)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dt" idx="51"/>
          </p:nvPr>
        </p:nvSpPr>
        <p:spPr>
          <a:xfrm>
            <a:off x="612720" y="6453000"/>
            <a:ext cx="349020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ftr" idx="52"/>
          </p:nvPr>
        </p:nvSpPr>
        <p:spPr>
          <a:xfrm>
            <a:off x="8394480" y="6453000"/>
            <a:ext cx="280152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sldNum" idx="53"/>
          </p:nvPr>
        </p:nvSpPr>
        <p:spPr>
          <a:xfrm>
            <a:off x="11150280" y="6453000"/>
            <a:ext cx="42516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6117F2DE-35C5-401A-9404-6A3A4E9E858B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137160" y="367200"/>
            <a:ext cx="11920320" cy="612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572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9144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1" name="PlaceHolder 5"/>
          <p:cNvSpPr>
            <a:spLocks noGrp="1"/>
          </p:cNvSpPr>
          <p:nvPr>
            <p:ph type="title"/>
          </p:nvPr>
        </p:nvSpPr>
        <p:spPr>
          <a:xfrm>
            <a:off x="841320" y="-1325880"/>
            <a:ext cx="10511640" cy="132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Сравнение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dt" idx="54"/>
          </p:nvPr>
        </p:nvSpPr>
        <p:spPr>
          <a:xfrm>
            <a:off x="612720" y="6453000"/>
            <a:ext cx="349020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ftr" idx="55"/>
          </p:nvPr>
        </p:nvSpPr>
        <p:spPr>
          <a:xfrm>
            <a:off x="8394480" y="6453000"/>
            <a:ext cx="280152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sldNum" idx="56"/>
          </p:nvPr>
        </p:nvSpPr>
        <p:spPr>
          <a:xfrm>
            <a:off x="11150280" y="6453000"/>
            <a:ext cx="42516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E5FC31CA-112B-4BCA-A88C-F4566699F0D3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6172200" y="2387520"/>
            <a:ext cx="5179320" cy="375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6" name="PlaceHolder 5"/>
          <p:cNvSpPr>
            <a:spLocks noGrp="1"/>
          </p:cNvSpPr>
          <p:nvPr>
            <p:ph type="body"/>
          </p:nvPr>
        </p:nvSpPr>
        <p:spPr>
          <a:xfrm>
            <a:off x="6172200" y="1685880"/>
            <a:ext cx="5179320" cy="55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92500" lnSpcReduction="19999"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" sz="2000" strike="noStrike" u="none" cap="all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7" name="PlaceHolder 6"/>
          <p:cNvSpPr>
            <a:spLocks noGrp="1"/>
          </p:cNvSpPr>
          <p:nvPr>
            <p:ph type="body"/>
          </p:nvPr>
        </p:nvSpPr>
        <p:spPr>
          <a:xfrm>
            <a:off x="609480" y="2387520"/>
            <a:ext cx="5153760" cy="375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8" name="PlaceHolder 7"/>
          <p:cNvSpPr>
            <a:spLocks noGrp="1"/>
          </p:cNvSpPr>
          <p:nvPr>
            <p:ph type="body"/>
          </p:nvPr>
        </p:nvSpPr>
        <p:spPr>
          <a:xfrm>
            <a:off x="609480" y="1685880"/>
            <a:ext cx="5153760" cy="55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92500" lnSpcReduction="19999"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" sz="2000" strike="noStrike" u="none" cap="all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9" name="PlaceHolder 8"/>
          <p:cNvSpPr>
            <a:spLocks noGrp="1"/>
          </p:cNvSpPr>
          <p:nvPr>
            <p:ph type="title"/>
          </p:nvPr>
        </p:nvSpPr>
        <p:spPr>
          <a:xfrm>
            <a:off x="609480" y="547560"/>
            <a:ext cx="10741680" cy="1139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Фотография содержимого 9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7580160" cy="685404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ftr" idx="57"/>
          </p:nvPr>
        </p:nvSpPr>
        <p:spPr>
          <a:xfrm>
            <a:off x="8394480" y="6453000"/>
            <a:ext cx="280152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sldNum" idx="58"/>
          </p:nvPr>
        </p:nvSpPr>
        <p:spPr>
          <a:xfrm>
            <a:off x="11150280" y="6453000"/>
            <a:ext cx="42516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9A8C04F9-8FAD-4669-82CE-E8146514E5D6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8212680" y="2212920"/>
            <a:ext cx="3397680" cy="409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4" name="PlaceHolder 5"/>
          <p:cNvSpPr>
            <a:spLocks noGrp="1"/>
          </p:cNvSpPr>
          <p:nvPr>
            <p:ph type="title"/>
          </p:nvPr>
        </p:nvSpPr>
        <p:spPr>
          <a:xfrm>
            <a:off x="8212680" y="583560"/>
            <a:ext cx="3397680" cy="1523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2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Рисунок с подписью">
    <p:bg>
      <p:bgPr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Фигура"/>
          <p:cNvSpPr/>
          <p:nvPr/>
        </p:nvSpPr>
        <p:spPr>
          <a:xfrm>
            <a:off x="5648400" y="565200"/>
            <a:ext cx="5945760" cy="5945760"/>
          </a:xfrm>
          <a:prstGeom prst="ellipse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196" name="PlaceHolder 1"/>
          <p:cNvSpPr>
            <a:spLocks noGrp="1"/>
          </p:cNvSpPr>
          <p:nvPr>
            <p:ph type="body"/>
          </p:nvPr>
        </p:nvSpPr>
        <p:spPr>
          <a:xfrm>
            <a:off x="5547960" y="388800"/>
            <a:ext cx="5893920" cy="5893920"/>
          </a:xfrm>
          <a:prstGeom prst="rect">
            <a:avLst/>
          </a:prstGeom>
          <a:blipFill rotWithShape="0">
            <a:blip r:embed="rId2">
              <a:alphaModFix amt="75000"/>
            </a:blip>
            <a:stretch/>
          </a:blipFill>
          <a:ln w="25560">
            <a:solidFill>
              <a:srgbClr val="000000"/>
            </a:solidFill>
            <a:round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dt" idx="59"/>
          </p:nvPr>
        </p:nvSpPr>
        <p:spPr>
          <a:xfrm>
            <a:off x="612720" y="6453000"/>
            <a:ext cx="349020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sldNum" idx="60"/>
          </p:nvPr>
        </p:nvSpPr>
        <p:spPr>
          <a:xfrm>
            <a:off x="11150280" y="6453000"/>
            <a:ext cx="42516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50479552-4BF8-41E8-AF33-730C2F4C3BA9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 type="body"/>
          </p:nvPr>
        </p:nvSpPr>
        <p:spPr>
          <a:xfrm>
            <a:off x="609480" y="2826000"/>
            <a:ext cx="3581640" cy="343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0" name="PlaceHolder 5"/>
          <p:cNvSpPr>
            <a:spLocks noGrp="1"/>
          </p:cNvSpPr>
          <p:nvPr>
            <p:ph type="title"/>
          </p:nvPr>
        </p:nvSpPr>
        <p:spPr>
          <a:xfrm>
            <a:off x="594360" y="557640"/>
            <a:ext cx="3591720" cy="2208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28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Только заголовок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dt" idx="61"/>
          </p:nvPr>
        </p:nvSpPr>
        <p:spPr>
          <a:xfrm>
            <a:off x="612720" y="6453000"/>
            <a:ext cx="349020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ftr" idx="62"/>
          </p:nvPr>
        </p:nvSpPr>
        <p:spPr>
          <a:xfrm>
            <a:off x="8394480" y="6453000"/>
            <a:ext cx="280152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sldNum" idx="63"/>
          </p:nvPr>
        </p:nvSpPr>
        <p:spPr>
          <a:xfrm>
            <a:off x="11150280" y="6453000"/>
            <a:ext cx="42516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5AF7E72E-A42D-4EF0-B145-D4CBD1707023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title"/>
          </p:nvPr>
        </p:nvSpPr>
        <p:spPr>
          <a:xfrm>
            <a:off x="612720" y="548640"/>
            <a:ext cx="10962720" cy="1128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ключение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Прямоугольник 3"/>
          <p:cNvSpPr/>
          <p:nvPr/>
        </p:nvSpPr>
        <p:spPr>
          <a:xfrm>
            <a:off x="0" y="0"/>
            <a:ext cx="12188160" cy="6854040"/>
          </a:xfrm>
          <a:prstGeom prst="rect">
            <a:avLst/>
          </a:prstGeom>
          <a:solidFill>
            <a:schemeClr val="accent4"/>
          </a:solidFill>
          <a:ln>
            <a:solidFill>
              <a:srgbClr val="6a666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Univers Condensed Light"/>
            </a:endParaRPr>
          </a:p>
        </p:txBody>
      </p:sp>
      <p:sp>
        <p:nvSpPr>
          <p:cNvPr id="206" name="PlaceHolder 1"/>
          <p:cNvSpPr>
            <a:spLocks noGrp="1"/>
          </p:cNvSpPr>
          <p:nvPr>
            <p:ph type="dt" idx="64"/>
          </p:nvPr>
        </p:nvSpPr>
        <p:spPr>
          <a:xfrm>
            <a:off x="612720" y="6453000"/>
            <a:ext cx="349020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ftr" idx="65"/>
          </p:nvPr>
        </p:nvSpPr>
        <p:spPr>
          <a:xfrm>
            <a:off x="8394480" y="6453000"/>
            <a:ext cx="280152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sldNum" idx="66"/>
          </p:nvPr>
        </p:nvSpPr>
        <p:spPr>
          <a:xfrm>
            <a:off x="11150280" y="6453000"/>
            <a:ext cx="42516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434E12A0-F1CF-4F3D-9BA5-D988FCF2241C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614520" y="3198240"/>
            <a:ext cx="10958760" cy="2756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0" name="PlaceHolder 5"/>
          <p:cNvSpPr>
            <a:spLocks noGrp="1"/>
          </p:cNvSpPr>
          <p:nvPr>
            <p:ph type="title"/>
          </p:nvPr>
        </p:nvSpPr>
        <p:spPr>
          <a:xfrm>
            <a:off x="614520" y="1571760"/>
            <a:ext cx="7338240" cy="113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6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Фотография содержимого 2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body"/>
          </p:nvPr>
        </p:nvSpPr>
        <p:spPr>
          <a:xfrm>
            <a:off x="7400520" y="0"/>
            <a:ext cx="4787640" cy="685404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dt" idx="67"/>
          </p:nvPr>
        </p:nvSpPr>
        <p:spPr>
          <a:xfrm>
            <a:off x="612720" y="6453000"/>
            <a:ext cx="349020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612720" y="1828800"/>
            <a:ext cx="6131520" cy="4485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title"/>
          </p:nvPr>
        </p:nvSpPr>
        <p:spPr>
          <a:xfrm>
            <a:off x="612720" y="548640"/>
            <a:ext cx="6131520" cy="1139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, содержимое 3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Группа 26"/>
          <p:cNvGrpSpPr/>
          <p:nvPr/>
        </p:nvGrpSpPr>
        <p:grpSpPr>
          <a:xfrm>
            <a:off x="858240" y="971640"/>
            <a:ext cx="4952520" cy="4910760"/>
            <a:chOff x="858240" y="971640"/>
            <a:chExt cx="4952520" cy="4910760"/>
          </a:xfrm>
        </p:grpSpPr>
        <p:sp>
          <p:nvSpPr>
            <p:cNvPr id="16" name="Фигура"/>
            <p:cNvSpPr/>
            <p:nvPr/>
          </p:nvSpPr>
          <p:spPr>
            <a:xfrm>
              <a:off x="947520" y="1290600"/>
              <a:ext cx="4863240" cy="4591800"/>
            </a:xfrm>
            <a:prstGeom prst="rect">
              <a:avLst/>
            </a:prstGeom>
            <a:solidFill>
              <a:schemeClr val="accent3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17" name="Фигура"/>
            <p:cNvSpPr/>
            <p:nvPr/>
          </p:nvSpPr>
          <p:spPr>
            <a:xfrm>
              <a:off x="858240" y="971640"/>
              <a:ext cx="4813560" cy="4739040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sp>
        <p:nvSpPr>
          <p:cNvPr id="18" name="PlaceHolder 1"/>
          <p:cNvSpPr>
            <a:spLocks noGrp="1"/>
          </p:cNvSpPr>
          <p:nvPr>
            <p:ph type="dt" idx="4"/>
          </p:nvPr>
        </p:nvSpPr>
        <p:spPr>
          <a:xfrm>
            <a:off x="612720" y="6453000"/>
            <a:ext cx="349020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ftr" idx="5"/>
          </p:nvPr>
        </p:nvSpPr>
        <p:spPr>
          <a:xfrm>
            <a:off x="8394480" y="6453000"/>
            <a:ext cx="280152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sldNum" idx="6"/>
          </p:nvPr>
        </p:nvSpPr>
        <p:spPr>
          <a:xfrm>
            <a:off x="11150280" y="6453000"/>
            <a:ext cx="42516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lt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C3F3A94A-2372-4EF5-B31F-FD39E8E99A76}" type="slidenum">
              <a:rPr b="0" lang="en-US" sz="1200" strike="noStrike" u="none">
                <a:solidFill>
                  <a:schemeClr val="lt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377400" y="1650960"/>
            <a:ext cx="4952160" cy="3552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lt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800" strike="noStrike" u="none">
                <a:solidFill>
                  <a:schemeClr val="lt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lt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lt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lt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2" name="PlaceHolder 5"/>
          <p:cNvSpPr>
            <a:spLocks noGrp="1"/>
          </p:cNvSpPr>
          <p:nvPr>
            <p:ph type="title"/>
          </p:nvPr>
        </p:nvSpPr>
        <p:spPr>
          <a:xfrm>
            <a:off x="1360440" y="1564560"/>
            <a:ext cx="3809160" cy="355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итульный слайд с макетом рисунка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Фигура"/>
          <p:cNvSpPr/>
          <p:nvPr/>
        </p:nvSpPr>
        <p:spPr>
          <a:xfrm>
            <a:off x="1062720" y="1161360"/>
            <a:ext cx="10217160" cy="4827960"/>
          </a:xfrm>
          <a:prstGeom prst="rect">
            <a:avLst/>
          </a:prstGeom>
          <a:solidFill>
            <a:schemeClr val="accent3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216" name="Фигура"/>
          <p:cNvSpPr/>
          <p:nvPr/>
        </p:nvSpPr>
        <p:spPr>
          <a:xfrm>
            <a:off x="858240" y="800280"/>
            <a:ext cx="10217160" cy="494892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217" name="PlaceHolder 1"/>
          <p:cNvSpPr>
            <a:spLocks noGrp="1"/>
          </p:cNvSpPr>
          <p:nvPr>
            <p:ph type="body"/>
          </p:nvPr>
        </p:nvSpPr>
        <p:spPr>
          <a:xfrm>
            <a:off x="7246800" y="799920"/>
            <a:ext cx="3830760" cy="494892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25560">
            <a:solidFill>
              <a:srgbClr val="000000"/>
            </a:solidFill>
            <a:round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title"/>
          </p:nvPr>
        </p:nvSpPr>
        <p:spPr>
          <a:xfrm>
            <a:off x="1463040" y="1280160"/>
            <a:ext cx="4869720" cy="2666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6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Фотография содержимого 4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body"/>
          </p:nvPr>
        </p:nvSpPr>
        <p:spPr>
          <a:xfrm>
            <a:off x="8091720" y="0"/>
            <a:ext cx="4096440" cy="685404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dt" idx="68"/>
          </p:nvPr>
        </p:nvSpPr>
        <p:spPr>
          <a:xfrm>
            <a:off x="612720" y="6453000"/>
            <a:ext cx="349020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612720" y="1380600"/>
            <a:ext cx="6854040" cy="497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 type="title"/>
          </p:nvPr>
        </p:nvSpPr>
        <p:spPr>
          <a:xfrm>
            <a:off x="612720" y="320040"/>
            <a:ext cx="6854040" cy="928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Числовой макет с пузырьками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dt" idx="69"/>
          </p:nvPr>
        </p:nvSpPr>
        <p:spPr>
          <a:xfrm>
            <a:off x="612720" y="6453000"/>
            <a:ext cx="349020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ftr" idx="70"/>
          </p:nvPr>
        </p:nvSpPr>
        <p:spPr>
          <a:xfrm>
            <a:off x="8394480" y="6453000"/>
            <a:ext cx="280152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sldNum" idx="71"/>
          </p:nvPr>
        </p:nvSpPr>
        <p:spPr>
          <a:xfrm>
            <a:off x="11150280" y="6453000"/>
            <a:ext cx="42516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665838E2-70A9-4618-91CF-A36E5D9C075D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6" name="Фигура"/>
          <p:cNvSpPr/>
          <p:nvPr/>
        </p:nvSpPr>
        <p:spPr>
          <a:xfrm>
            <a:off x="1072440" y="2549880"/>
            <a:ext cx="1618560" cy="161856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227" name="Фигура"/>
          <p:cNvSpPr/>
          <p:nvPr/>
        </p:nvSpPr>
        <p:spPr>
          <a:xfrm>
            <a:off x="3235680" y="2522520"/>
            <a:ext cx="1618560" cy="161856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228" name="Фигура"/>
          <p:cNvSpPr/>
          <p:nvPr/>
        </p:nvSpPr>
        <p:spPr>
          <a:xfrm>
            <a:off x="5415120" y="2513880"/>
            <a:ext cx="1618560" cy="161856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229" name="Фигура"/>
          <p:cNvSpPr/>
          <p:nvPr/>
        </p:nvSpPr>
        <p:spPr>
          <a:xfrm>
            <a:off x="7530480" y="2525040"/>
            <a:ext cx="1618560" cy="161856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230" name="Фигура"/>
          <p:cNvSpPr/>
          <p:nvPr/>
        </p:nvSpPr>
        <p:spPr>
          <a:xfrm>
            <a:off x="9709920" y="2516400"/>
            <a:ext cx="1618560" cy="161856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231" name="Текст 19"/>
          <p:cNvSpPr/>
          <p:nvPr/>
        </p:nvSpPr>
        <p:spPr>
          <a:xfrm>
            <a:off x="986760" y="2441520"/>
            <a:ext cx="1618560" cy="1618560"/>
          </a:xfrm>
          <a:prstGeom prst="ellipse">
            <a:avLst/>
          </a:prstGeom>
          <a:solidFill>
            <a:schemeClr val="accent3"/>
          </a:solidFill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" sz="5400" strike="noStrike" u="none">
                <a:solidFill>
                  <a:schemeClr val="lt1"/>
                </a:solidFill>
                <a:effectLst/>
                <a:uFillTx/>
                <a:latin typeface="Century Gothic"/>
              </a:rPr>
              <a:t>0</a:t>
            </a:r>
            <a:endParaRPr b="0" lang="ru-RU" sz="5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2" name="Текст 19"/>
          <p:cNvSpPr/>
          <p:nvPr/>
        </p:nvSpPr>
        <p:spPr>
          <a:xfrm>
            <a:off x="3154680" y="2441520"/>
            <a:ext cx="1618560" cy="1618560"/>
          </a:xfrm>
          <a:prstGeom prst="ellipse">
            <a:avLst/>
          </a:prstGeom>
          <a:solidFill>
            <a:schemeClr val="accent3"/>
          </a:solidFill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" sz="5400" strike="noStrike" u="none">
                <a:solidFill>
                  <a:schemeClr val="lt1"/>
                </a:solidFill>
                <a:effectLst/>
                <a:uFillTx/>
                <a:latin typeface="Century Gothic"/>
              </a:rPr>
              <a:t>0</a:t>
            </a:r>
            <a:endParaRPr b="0" lang="ru-RU" sz="5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3" name="Текст 19"/>
          <p:cNvSpPr/>
          <p:nvPr/>
        </p:nvSpPr>
        <p:spPr>
          <a:xfrm>
            <a:off x="5330880" y="2441520"/>
            <a:ext cx="1618560" cy="1618560"/>
          </a:xfrm>
          <a:prstGeom prst="ellipse">
            <a:avLst/>
          </a:prstGeom>
          <a:solidFill>
            <a:schemeClr val="accent3"/>
          </a:solidFill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" sz="5400" strike="noStrike" u="none">
                <a:solidFill>
                  <a:schemeClr val="lt1"/>
                </a:solidFill>
                <a:effectLst/>
                <a:uFillTx/>
                <a:latin typeface="Century Gothic"/>
              </a:rPr>
              <a:t>0</a:t>
            </a:r>
            <a:endParaRPr b="0" lang="ru-RU" sz="5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4" name="Текст 19"/>
          <p:cNvSpPr/>
          <p:nvPr/>
        </p:nvSpPr>
        <p:spPr>
          <a:xfrm>
            <a:off x="7443360" y="2441520"/>
            <a:ext cx="1618560" cy="1618560"/>
          </a:xfrm>
          <a:prstGeom prst="ellipse">
            <a:avLst/>
          </a:prstGeom>
          <a:solidFill>
            <a:schemeClr val="accent3"/>
          </a:solidFill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" sz="5400" strike="noStrike" u="none">
                <a:solidFill>
                  <a:schemeClr val="lt1"/>
                </a:solidFill>
                <a:effectLst/>
                <a:uFillTx/>
                <a:latin typeface="Century Gothic"/>
              </a:rPr>
              <a:t>0</a:t>
            </a:r>
            <a:endParaRPr b="0" lang="ru-RU" sz="5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5" name="Текст 19"/>
          <p:cNvSpPr/>
          <p:nvPr/>
        </p:nvSpPr>
        <p:spPr>
          <a:xfrm>
            <a:off x="9628560" y="2441520"/>
            <a:ext cx="1618560" cy="1618560"/>
          </a:xfrm>
          <a:prstGeom prst="ellipse">
            <a:avLst/>
          </a:prstGeom>
          <a:solidFill>
            <a:schemeClr val="accent3"/>
          </a:solidFill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" sz="5400" strike="noStrike" u="none">
                <a:solidFill>
                  <a:schemeClr val="lt1"/>
                </a:solidFill>
                <a:effectLst/>
                <a:uFillTx/>
                <a:latin typeface="Century Gothic"/>
              </a:rPr>
              <a:t>0</a:t>
            </a:r>
            <a:endParaRPr b="0" lang="ru-RU" sz="5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 type="body"/>
          </p:nvPr>
        </p:nvSpPr>
        <p:spPr>
          <a:xfrm>
            <a:off x="824040" y="4325040"/>
            <a:ext cx="1943640" cy="627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7" name="PlaceHolder 5"/>
          <p:cNvSpPr>
            <a:spLocks noGrp="1"/>
          </p:cNvSpPr>
          <p:nvPr>
            <p:ph type="body"/>
          </p:nvPr>
        </p:nvSpPr>
        <p:spPr>
          <a:xfrm>
            <a:off x="2991960" y="4326840"/>
            <a:ext cx="1943640" cy="627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8" name="PlaceHolder 6"/>
          <p:cNvSpPr>
            <a:spLocks noGrp="1"/>
          </p:cNvSpPr>
          <p:nvPr>
            <p:ph type="body"/>
          </p:nvPr>
        </p:nvSpPr>
        <p:spPr>
          <a:xfrm>
            <a:off x="5168160" y="4313520"/>
            <a:ext cx="1943640" cy="627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9" name="PlaceHolder 7"/>
          <p:cNvSpPr>
            <a:spLocks noGrp="1"/>
          </p:cNvSpPr>
          <p:nvPr>
            <p:ph type="body"/>
          </p:nvPr>
        </p:nvSpPr>
        <p:spPr>
          <a:xfrm>
            <a:off x="7279920" y="4320000"/>
            <a:ext cx="1943640" cy="627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0" name="PlaceHolder 8"/>
          <p:cNvSpPr>
            <a:spLocks noGrp="1"/>
          </p:cNvSpPr>
          <p:nvPr>
            <p:ph type="body"/>
          </p:nvPr>
        </p:nvSpPr>
        <p:spPr>
          <a:xfrm>
            <a:off x="9465840" y="4320000"/>
            <a:ext cx="1943640" cy="627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1" name="PlaceHolder 9"/>
          <p:cNvSpPr>
            <a:spLocks noGrp="1"/>
          </p:cNvSpPr>
          <p:nvPr>
            <p:ph type="title"/>
          </p:nvPr>
        </p:nvSpPr>
        <p:spPr>
          <a:xfrm>
            <a:off x="612720" y="548640"/>
            <a:ext cx="10962720" cy="1128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Команда x4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Фигура"/>
          <p:cNvSpPr/>
          <p:nvPr/>
        </p:nvSpPr>
        <p:spPr>
          <a:xfrm>
            <a:off x="694800" y="2330640"/>
            <a:ext cx="2538000" cy="3196440"/>
          </a:xfrm>
          <a:prstGeom prst="rect">
            <a:avLst/>
          </a:prstGeom>
          <a:solidFill>
            <a:schemeClr val="accent4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243" name="Фигура"/>
          <p:cNvSpPr/>
          <p:nvPr/>
        </p:nvSpPr>
        <p:spPr>
          <a:xfrm>
            <a:off x="3540960" y="2330640"/>
            <a:ext cx="2538000" cy="3196440"/>
          </a:xfrm>
          <a:prstGeom prst="rect">
            <a:avLst/>
          </a:prstGeom>
          <a:solidFill>
            <a:schemeClr val="accent4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244" name="Фигура"/>
          <p:cNvSpPr/>
          <p:nvPr/>
        </p:nvSpPr>
        <p:spPr>
          <a:xfrm>
            <a:off x="6387120" y="2328480"/>
            <a:ext cx="2538000" cy="3196440"/>
          </a:xfrm>
          <a:prstGeom prst="rect">
            <a:avLst/>
          </a:prstGeom>
          <a:solidFill>
            <a:schemeClr val="accent4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245" name="Фигура"/>
          <p:cNvSpPr/>
          <p:nvPr/>
        </p:nvSpPr>
        <p:spPr>
          <a:xfrm>
            <a:off x="9233280" y="2328480"/>
            <a:ext cx="2538000" cy="3196440"/>
          </a:xfrm>
          <a:prstGeom prst="rect">
            <a:avLst/>
          </a:prstGeom>
          <a:solidFill>
            <a:schemeClr val="accent4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246" name="PlaceHolder 1"/>
          <p:cNvSpPr>
            <a:spLocks noGrp="1"/>
          </p:cNvSpPr>
          <p:nvPr>
            <p:ph type="dt" idx="72"/>
          </p:nvPr>
        </p:nvSpPr>
        <p:spPr>
          <a:xfrm>
            <a:off x="612720" y="6453000"/>
            <a:ext cx="349020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ftr" idx="73"/>
          </p:nvPr>
        </p:nvSpPr>
        <p:spPr>
          <a:xfrm>
            <a:off x="8394480" y="6453000"/>
            <a:ext cx="280152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sldNum" idx="74"/>
          </p:nvPr>
        </p:nvSpPr>
        <p:spPr>
          <a:xfrm>
            <a:off x="11150280" y="6453000"/>
            <a:ext cx="42516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lt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D5DF190F-B838-4EFB-B1B2-2193304A0C66}" type="slidenum">
              <a:rPr b="0" lang="en-US" sz="1200" strike="noStrike" u="none">
                <a:solidFill>
                  <a:schemeClr val="lt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 type="body"/>
          </p:nvPr>
        </p:nvSpPr>
        <p:spPr>
          <a:xfrm>
            <a:off x="565920" y="2193120"/>
            <a:ext cx="2510640" cy="3196440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round/>
          </a:ln>
        </p:spPr>
        <p:txBody>
          <a:bodyPr lIns="91440" rIns="91440" tIns="2377440" bIns="45720" anchor="t">
            <a:no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0" name="PlaceHolder 5"/>
          <p:cNvSpPr>
            <a:spLocks noGrp="1"/>
          </p:cNvSpPr>
          <p:nvPr>
            <p:ph type="body"/>
          </p:nvPr>
        </p:nvSpPr>
        <p:spPr>
          <a:xfrm>
            <a:off x="579600" y="2193120"/>
            <a:ext cx="2483280" cy="209916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25560">
            <a:solidFill>
              <a:srgbClr val="000000">
                <a:alpha val="70000"/>
              </a:srgbClr>
            </a:solidFill>
            <a:round/>
          </a:ln>
        </p:spPr>
        <p:txBody>
          <a:bodyPr lIns="90000" rIns="90000" tIns="45000" bIns="450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1" name="PlaceHolder 6"/>
          <p:cNvSpPr>
            <a:spLocks noGrp="1"/>
          </p:cNvSpPr>
          <p:nvPr>
            <p:ph type="body"/>
          </p:nvPr>
        </p:nvSpPr>
        <p:spPr>
          <a:xfrm>
            <a:off x="580320" y="4889880"/>
            <a:ext cx="2510640" cy="33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500" lnSpcReduction="19999"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2" name="PlaceHolder 7"/>
          <p:cNvSpPr>
            <a:spLocks noGrp="1"/>
          </p:cNvSpPr>
          <p:nvPr>
            <p:ph type="body"/>
          </p:nvPr>
        </p:nvSpPr>
        <p:spPr>
          <a:xfrm>
            <a:off x="3420000" y="2193120"/>
            <a:ext cx="2510640" cy="3196440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round/>
          </a:ln>
        </p:spPr>
        <p:txBody>
          <a:bodyPr lIns="91440" rIns="91440" tIns="2377440" bIns="45720" anchor="t">
            <a:no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3" name="PlaceHolder 8"/>
          <p:cNvSpPr>
            <a:spLocks noGrp="1"/>
          </p:cNvSpPr>
          <p:nvPr>
            <p:ph type="body"/>
          </p:nvPr>
        </p:nvSpPr>
        <p:spPr>
          <a:xfrm>
            <a:off x="3433680" y="2193120"/>
            <a:ext cx="2483280" cy="2099160"/>
          </a:xfrm>
          <a:prstGeom prst="rect">
            <a:avLst/>
          </a:prstGeom>
          <a:blipFill rotWithShape="0">
            <a:blip r:embed="rId3">
              <a:alphaModFix amt="70000"/>
            </a:blip>
            <a:stretch/>
          </a:blipFill>
          <a:ln w="25560">
            <a:solidFill>
              <a:srgbClr val="000000">
                <a:alpha val="70000"/>
              </a:srgbClr>
            </a:solidFill>
            <a:round/>
          </a:ln>
        </p:spPr>
        <p:txBody>
          <a:bodyPr lIns="91440" rIns="91440" tIns="45720" bIns="45720" anchor="ctr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4" name="PlaceHolder 9"/>
          <p:cNvSpPr>
            <a:spLocks noGrp="1"/>
          </p:cNvSpPr>
          <p:nvPr>
            <p:ph type="body"/>
          </p:nvPr>
        </p:nvSpPr>
        <p:spPr>
          <a:xfrm>
            <a:off x="3420000" y="4889880"/>
            <a:ext cx="2510640" cy="33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500" lnSpcReduction="19999"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5" name="PlaceHolder 10"/>
          <p:cNvSpPr>
            <a:spLocks noGrp="1"/>
          </p:cNvSpPr>
          <p:nvPr>
            <p:ph type="body"/>
          </p:nvPr>
        </p:nvSpPr>
        <p:spPr>
          <a:xfrm>
            <a:off x="6263640" y="2193120"/>
            <a:ext cx="2510640" cy="3196440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round/>
          </a:ln>
        </p:spPr>
        <p:txBody>
          <a:bodyPr lIns="91440" rIns="91440" tIns="2377440" bIns="45720" anchor="t">
            <a:no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6" name="PlaceHolder 11"/>
          <p:cNvSpPr>
            <a:spLocks noGrp="1"/>
          </p:cNvSpPr>
          <p:nvPr>
            <p:ph type="body"/>
          </p:nvPr>
        </p:nvSpPr>
        <p:spPr>
          <a:xfrm>
            <a:off x="6277320" y="2193120"/>
            <a:ext cx="2483280" cy="2099160"/>
          </a:xfrm>
          <a:prstGeom prst="rect">
            <a:avLst/>
          </a:prstGeom>
          <a:blipFill rotWithShape="0">
            <a:blip r:embed="rId4">
              <a:alphaModFix amt="70000"/>
            </a:blip>
            <a:stretch/>
          </a:blipFill>
          <a:ln w="25560">
            <a:solidFill>
              <a:srgbClr val="000000">
                <a:alpha val="70000"/>
              </a:srgbClr>
            </a:solidFill>
            <a:round/>
          </a:ln>
        </p:spPr>
        <p:txBody>
          <a:bodyPr lIns="91440" rIns="91440" tIns="45720" bIns="45720" anchor="ctr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7" name="PlaceHolder 12"/>
          <p:cNvSpPr>
            <a:spLocks noGrp="1"/>
          </p:cNvSpPr>
          <p:nvPr>
            <p:ph type="body"/>
          </p:nvPr>
        </p:nvSpPr>
        <p:spPr>
          <a:xfrm>
            <a:off x="6263640" y="4889880"/>
            <a:ext cx="2510640" cy="33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500" lnSpcReduction="19999"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8" name="PlaceHolder 13"/>
          <p:cNvSpPr>
            <a:spLocks noGrp="1"/>
          </p:cNvSpPr>
          <p:nvPr>
            <p:ph type="body"/>
          </p:nvPr>
        </p:nvSpPr>
        <p:spPr>
          <a:xfrm>
            <a:off x="9107280" y="2169720"/>
            <a:ext cx="2510640" cy="3196440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round/>
          </a:ln>
        </p:spPr>
        <p:txBody>
          <a:bodyPr lIns="91440" rIns="91440" tIns="2377440" bIns="45720" anchor="t">
            <a:no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9" name="PlaceHolder 14"/>
          <p:cNvSpPr>
            <a:spLocks noGrp="1"/>
          </p:cNvSpPr>
          <p:nvPr>
            <p:ph type="body"/>
          </p:nvPr>
        </p:nvSpPr>
        <p:spPr>
          <a:xfrm>
            <a:off x="9121320" y="2169720"/>
            <a:ext cx="2483280" cy="2099160"/>
          </a:xfrm>
          <a:prstGeom prst="rect">
            <a:avLst/>
          </a:prstGeom>
          <a:blipFill rotWithShape="0">
            <a:blip r:embed="rId5">
              <a:alphaModFix amt="70000"/>
            </a:blip>
            <a:stretch/>
          </a:blipFill>
          <a:ln w="25560">
            <a:solidFill>
              <a:srgbClr val="000000">
                <a:alpha val="70000"/>
              </a:srgbClr>
            </a:solidFill>
            <a:round/>
          </a:ln>
        </p:spPr>
        <p:txBody>
          <a:bodyPr lIns="91440" rIns="91440" tIns="45720" bIns="45720" anchor="ctr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0" name="PlaceHolder 15"/>
          <p:cNvSpPr>
            <a:spLocks noGrp="1"/>
          </p:cNvSpPr>
          <p:nvPr>
            <p:ph type="body"/>
          </p:nvPr>
        </p:nvSpPr>
        <p:spPr>
          <a:xfrm>
            <a:off x="9107280" y="4889880"/>
            <a:ext cx="2510640" cy="33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500" lnSpcReduction="19999"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1" name="PlaceHolder 16"/>
          <p:cNvSpPr>
            <a:spLocks noGrp="1"/>
          </p:cNvSpPr>
          <p:nvPr>
            <p:ph type="title"/>
          </p:nvPr>
        </p:nvSpPr>
        <p:spPr>
          <a:xfrm>
            <a:off x="609480" y="547560"/>
            <a:ext cx="10741680" cy="1139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lt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Макет фотографии с выравниванием по правому краю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Фигура"/>
          <p:cNvSpPr/>
          <p:nvPr/>
        </p:nvSpPr>
        <p:spPr>
          <a:xfrm>
            <a:off x="809640" y="1011960"/>
            <a:ext cx="6953760" cy="5057640"/>
          </a:xfrm>
          <a:prstGeom prst="rect">
            <a:avLst/>
          </a:prstGeom>
          <a:solidFill>
            <a:schemeClr val="accent4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263" name="Фигура"/>
          <p:cNvSpPr/>
          <p:nvPr/>
        </p:nvSpPr>
        <p:spPr>
          <a:xfrm>
            <a:off x="600480" y="782640"/>
            <a:ext cx="6953760" cy="505764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264" name="PlaceHolder 1"/>
          <p:cNvSpPr>
            <a:spLocks noGrp="1"/>
          </p:cNvSpPr>
          <p:nvPr>
            <p:ph type="body"/>
          </p:nvPr>
        </p:nvSpPr>
        <p:spPr>
          <a:xfrm>
            <a:off x="8296560" y="0"/>
            <a:ext cx="3891240" cy="685404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1389960" y="3054240"/>
            <a:ext cx="5006880" cy="2126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54720" indent="0" defTabSz="91440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title"/>
          </p:nvPr>
        </p:nvSpPr>
        <p:spPr>
          <a:xfrm>
            <a:off x="1389960" y="1719000"/>
            <a:ext cx="5034240" cy="1159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, содержимое 1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dt" idx="75"/>
          </p:nvPr>
        </p:nvSpPr>
        <p:spPr>
          <a:xfrm>
            <a:off x="612720" y="6453000"/>
            <a:ext cx="349020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ftr" idx="76"/>
          </p:nvPr>
        </p:nvSpPr>
        <p:spPr>
          <a:xfrm>
            <a:off x="8394480" y="6453000"/>
            <a:ext cx="280152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sldNum" idx="77"/>
          </p:nvPr>
        </p:nvSpPr>
        <p:spPr>
          <a:xfrm>
            <a:off x="11150280" y="6453000"/>
            <a:ext cx="42516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3610DBE0-44F3-45C4-8120-43AE3908937D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body"/>
          </p:nvPr>
        </p:nvSpPr>
        <p:spPr>
          <a:xfrm>
            <a:off x="612720" y="2249640"/>
            <a:ext cx="10962720" cy="405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572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9144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1" name="PlaceHolder 5"/>
          <p:cNvSpPr>
            <a:spLocks noGrp="1"/>
          </p:cNvSpPr>
          <p:nvPr>
            <p:ph type="title"/>
          </p:nvPr>
        </p:nvSpPr>
        <p:spPr>
          <a:xfrm>
            <a:off x="612720" y="877320"/>
            <a:ext cx="10962720" cy="1128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Фотография содержимого 10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body"/>
          </p:nvPr>
        </p:nvSpPr>
        <p:spPr>
          <a:xfrm>
            <a:off x="4761720" y="0"/>
            <a:ext cx="7426080" cy="685404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dt" idx="78"/>
          </p:nvPr>
        </p:nvSpPr>
        <p:spPr>
          <a:xfrm>
            <a:off x="612720" y="6453000"/>
            <a:ext cx="349020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612720" y="2212920"/>
            <a:ext cx="3397680" cy="409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 type="title"/>
          </p:nvPr>
        </p:nvSpPr>
        <p:spPr>
          <a:xfrm>
            <a:off x="612720" y="583560"/>
            <a:ext cx="3397680" cy="1523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2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Команда x8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Фигура"/>
          <p:cNvSpPr/>
          <p:nvPr/>
        </p:nvSpPr>
        <p:spPr>
          <a:xfrm>
            <a:off x="663480" y="1967760"/>
            <a:ext cx="2539800" cy="2081520"/>
          </a:xfrm>
          <a:prstGeom prst="rect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277" name="Фигура"/>
          <p:cNvSpPr/>
          <p:nvPr/>
        </p:nvSpPr>
        <p:spPr>
          <a:xfrm>
            <a:off x="663480" y="4338000"/>
            <a:ext cx="2539800" cy="2081520"/>
          </a:xfrm>
          <a:prstGeom prst="rect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278" name="Фигура"/>
          <p:cNvSpPr/>
          <p:nvPr/>
        </p:nvSpPr>
        <p:spPr>
          <a:xfrm>
            <a:off x="3509640" y="1967760"/>
            <a:ext cx="2539800" cy="2081520"/>
          </a:xfrm>
          <a:prstGeom prst="rect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279" name="Фигура"/>
          <p:cNvSpPr/>
          <p:nvPr/>
        </p:nvSpPr>
        <p:spPr>
          <a:xfrm>
            <a:off x="3509640" y="4338000"/>
            <a:ext cx="2539800" cy="2081520"/>
          </a:xfrm>
          <a:prstGeom prst="rect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280" name="Фигура"/>
          <p:cNvSpPr/>
          <p:nvPr/>
        </p:nvSpPr>
        <p:spPr>
          <a:xfrm>
            <a:off x="6355800" y="1965240"/>
            <a:ext cx="2539800" cy="2081520"/>
          </a:xfrm>
          <a:prstGeom prst="rect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281" name="Фигура"/>
          <p:cNvSpPr/>
          <p:nvPr/>
        </p:nvSpPr>
        <p:spPr>
          <a:xfrm>
            <a:off x="6355800" y="4335480"/>
            <a:ext cx="2539800" cy="2081520"/>
          </a:xfrm>
          <a:prstGeom prst="rect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282" name="Фигура"/>
          <p:cNvSpPr/>
          <p:nvPr/>
        </p:nvSpPr>
        <p:spPr>
          <a:xfrm>
            <a:off x="9201960" y="1965240"/>
            <a:ext cx="2539800" cy="2081520"/>
          </a:xfrm>
          <a:prstGeom prst="rect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283" name="Фигура"/>
          <p:cNvSpPr/>
          <p:nvPr/>
        </p:nvSpPr>
        <p:spPr>
          <a:xfrm>
            <a:off x="9201960" y="4335480"/>
            <a:ext cx="2539800" cy="2081520"/>
          </a:xfrm>
          <a:prstGeom prst="rect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284" name="PlaceHolder 1"/>
          <p:cNvSpPr>
            <a:spLocks noGrp="1"/>
          </p:cNvSpPr>
          <p:nvPr>
            <p:ph type="body"/>
          </p:nvPr>
        </p:nvSpPr>
        <p:spPr>
          <a:xfrm>
            <a:off x="565920" y="1865520"/>
            <a:ext cx="2510640" cy="2080800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round/>
          </a:ln>
        </p:spPr>
        <p:txBody>
          <a:bodyPr lIns="91440" rIns="91440" tIns="1490400" bIns="45720" anchor="t">
            <a:no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579600" y="1874520"/>
            <a:ext cx="2483280" cy="127620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25560">
            <a:solidFill>
              <a:srgbClr val="000000"/>
            </a:solidFill>
            <a:round/>
          </a:ln>
        </p:spPr>
        <p:txBody>
          <a:bodyPr lIns="90000" rIns="90000" tIns="45000" bIns="450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body"/>
          </p:nvPr>
        </p:nvSpPr>
        <p:spPr>
          <a:xfrm>
            <a:off x="580320" y="3584880"/>
            <a:ext cx="2510640" cy="27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 type="body"/>
          </p:nvPr>
        </p:nvSpPr>
        <p:spPr>
          <a:xfrm>
            <a:off x="565920" y="4242960"/>
            <a:ext cx="2510640" cy="2080800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round/>
          </a:ln>
        </p:spPr>
        <p:txBody>
          <a:bodyPr lIns="91440" rIns="91440" tIns="1490400" bIns="45720" anchor="t">
            <a:no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8" name="PlaceHolder 5"/>
          <p:cNvSpPr>
            <a:spLocks noGrp="1"/>
          </p:cNvSpPr>
          <p:nvPr>
            <p:ph type="body"/>
          </p:nvPr>
        </p:nvSpPr>
        <p:spPr>
          <a:xfrm>
            <a:off x="579600" y="4242960"/>
            <a:ext cx="2483280" cy="1276200"/>
          </a:xfrm>
          <a:prstGeom prst="rect">
            <a:avLst/>
          </a:prstGeom>
          <a:blipFill rotWithShape="0">
            <a:blip r:embed="rId3">
              <a:alphaModFix amt="70000"/>
            </a:blip>
            <a:stretch/>
          </a:blipFill>
          <a:ln w="25560">
            <a:solidFill>
              <a:srgbClr val="000000"/>
            </a:solidFill>
            <a:round/>
          </a:ln>
        </p:spPr>
        <p:txBody>
          <a:bodyPr lIns="90000" rIns="90000" tIns="45000" bIns="450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9" name="PlaceHolder 6"/>
          <p:cNvSpPr>
            <a:spLocks noGrp="1"/>
          </p:cNvSpPr>
          <p:nvPr>
            <p:ph type="body"/>
          </p:nvPr>
        </p:nvSpPr>
        <p:spPr>
          <a:xfrm>
            <a:off x="580320" y="5947200"/>
            <a:ext cx="2510640" cy="27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0" name="PlaceHolder 7"/>
          <p:cNvSpPr>
            <a:spLocks noGrp="1"/>
          </p:cNvSpPr>
          <p:nvPr>
            <p:ph type="body"/>
          </p:nvPr>
        </p:nvSpPr>
        <p:spPr>
          <a:xfrm>
            <a:off x="3420000" y="1865520"/>
            <a:ext cx="2510640" cy="2080800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round/>
          </a:ln>
        </p:spPr>
        <p:txBody>
          <a:bodyPr lIns="91440" rIns="91440" tIns="1490400" bIns="45720" anchor="t">
            <a:no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1" name="PlaceHolder 8"/>
          <p:cNvSpPr>
            <a:spLocks noGrp="1"/>
          </p:cNvSpPr>
          <p:nvPr>
            <p:ph type="body"/>
          </p:nvPr>
        </p:nvSpPr>
        <p:spPr>
          <a:xfrm>
            <a:off x="3433680" y="1874520"/>
            <a:ext cx="2483280" cy="1276200"/>
          </a:xfrm>
          <a:prstGeom prst="rect">
            <a:avLst/>
          </a:prstGeom>
          <a:blipFill rotWithShape="0">
            <a:blip r:embed="rId4">
              <a:alphaModFix amt="70000"/>
            </a:blip>
            <a:stretch/>
          </a:blipFill>
          <a:ln w="25560">
            <a:solidFill>
              <a:srgbClr val="000000"/>
            </a:solidFill>
            <a:round/>
          </a:ln>
        </p:spPr>
        <p:txBody>
          <a:bodyPr lIns="90000" rIns="90000" tIns="45000" bIns="450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2" name="PlaceHolder 9"/>
          <p:cNvSpPr>
            <a:spLocks noGrp="1"/>
          </p:cNvSpPr>
          <p:nvPr>
            <p:ph type="body"/>
          </p:nvPr>
        </p:nvSpPr>
        <p:spPr>
          <a:xfrm>
            <a:off x="3420000" y="3584880"/>
            <a:ext cx="2510640" cy="27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3" name="PlaceHolder 10"/>
          <p:cNvSpPr>
            <a:spLocks noGrp="1"/>
          </p:cNvSpPr>
          <p:nvPr>
            <p:ph type="body"/>
          </p:nvPr>
        </p:nvSpPr>
        <p:spPr>
          <a:xfrm>
            <a:off x="3420000" y="4242960"/>
            <a:ext cx="2510640" cy="2080800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round/>
          </a:ln>
        </p:spPr>
        <p:txBody>
          <a:bodyPr lIns="91440" rIns="91440" tIns="1490400" bIns="45720" anchor="t">
            <a:no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4" name="PlaceHolder 11"/>
          <p:cNvSpPr>
            <a:spLocks noGrp="1"/>
          </p:cNvSpPr>
          <p:nvPr>
            <p:ph type="body"/>
          </p:nvPr>
        </p:nvSpPr>
        <p:spPr>
          <a:xfrm>
            <a:off x="3433680" y="4242960"/>
            <a:ext cx="2483280" cy="1276200"/>
          </a:xfrm>
          <a:prstGeom prst="rect">
            <a:avLst/>
          </a:prstGeom>
          <a:blipFill rotWithShape="0">
            <a:blip r:embed="rId5">
              <a:alphaModFix amt="70000"/>
            </a:blip>
            <a:stretch/>
          </a:blipFill>
          <a:ln w="25560">
            <a:solidFill>
              <a:srgbClr val="000000"/>
            </a:solidFill>
            <a:round/>
          </a:ln>
        </p:spPr>
        <p:txBody>
          <a:bodyPr lIns="90000" rIns="90000" tIns="45000" bIns="450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5" name="PlaceHolder 12"/>
          <p:cNvSpPr>
            <a:spLocks noGrp="1"/>
          </p:cNvSpPr>
          <p:nvPr>
            <p:ph type="body"/>
          </p:nvPr>
        </p:nvSpPr>
        <p:spPr>
          <a:xfrm>
            <a:off x="3420000" y="5947200"/>
            <a:ext cx="2510640" cy="27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6" name="PlaceHolder 13"/>
          <p:cNvSpPr>
            <a:spLocks noGrp="1"/>
          </p:cNvSpPr>
          <p:nvPr>
            <p:ph type="body"/>
          </p:nvPr>
        </p:nvSpPr>
        <p:spPr>
          <a:xfrm>
            <a:off x="6263640" y="1865520"/>
            <a:ext cx="2510640" cy="2080800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round/>
          </a:ln>
        </p:spPr>
        <p:txBody>
          <a:bodyPr lIns="91440" rIns="91440" tIns="1490400" bIns="45720" anchor="t">
            <a:no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7" name="PlaceHolder 14"/>
          <p:cNvSpPr>
            <a:spLocks noGrp="1"/>
          </p:cNvSpPr>
          <p:nvPr>
            <p:ph type="body"/>
          </p:nvPr>
        </p:nvSpPr>
        <p:spPr>
          <a:xfrm>
            <a:off x="6277320" y="1874520"/>
            <a:ext cx="2483280" cy="1276200"/>
          </a:xfrm>
          <a:prstGeom prst="rect">
            <a:avLst/>
          </a:prstGeom>
          <a:blipFill rotWithShape="0">
            <a:blip r:embed="rId6">
              <a:alphaModFix amt="70000"/>
            </a:blip>
            <a:stretch/>
          </a:blipFill>
          <a:ln w="25560">
            <a:solidFill>
              <a:srgbClr val="000000"/>
            </a:solidFill>
            <a:round/>
          </a:ln>
        </p:spPr>
        <p:txBody>
          <a:bodyPr lIns="90000" rIns="90000" tIns="45000" bIns="450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8" name="PlaceHolder 15"/>
          <p:cNvSpPr>
            <a:spLocks noGrp="1"/>
          </p:cNvSpPr>
          <p:nvPr>
            <p:ph type="body"/>
          </p:nvPr>
        </p:nvSpPr>
        <p:spPr>
          <a:xfrm>
            <a:off x="6263640" y="3584880"/>
            <a:ext cx="2510640" cy="27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9" name="PlaceHolder 16"/>
          <p:cNvSpPr>
            <a:spLocks noGrp="1"/>
          </p:cNvSpPr>
          <p:nvPr>
            <p:ph type="body"/>
          </p:nvPr>
        </p:nvSpPr>
        <p:spPr>
          <a:xfrm>
            <a:off x="6263640" y="4242960"/>
            <a:ext cx="2510640" cy="2080800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round/>
          </a:ln>
        </p:spPr>
        <p:txBody>
          <a:bodyPr lIns="91440" rIns="91440" tIns="1490400" bIns="45720" anchor="t">
            <a:no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0" name="PlaceHolder 17"/>
          <p:cNvSpPr>
            <a:spLocks noGrp="1"/>
          </p:cNvSpPr>
          <p:nvPr>
            <p:ph type="body"/>
          </p:nvPr>
        </p:nvSpPr>
        <p:spPr>
          <a:xfrm>
            <a:off x="6277320" y="4242960"/>
            <a:ext cx="2483280" cy="1276200"/>
          </a:xfrm>
          <a:prstGeom prst="rect">
            <a:avLst/>
          </a:prstGeom>
          <a:blipFill rotWithShape="0">
            <a:blip r:embed="rId7">
              <a:alphaModFix amt="70000"/>
            </a:blip>
            <a:stretch/>
          </a:blipFill>
          <a:ln w="25560">
            <a:solidFill>
              <a:srgbClr val="000000"/>
            </a:solidFill>
            <a:round/>
          </a:ln>
        </p:spPr>
        <p:txBody>
          <a:bodyPr lIns="90000" rIns="90000" tIns="45000" bIns="450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1" name="PlaceHolder 18"/>
          <p:cNvSpPr>
            <a:spLocks noGrp="1"/>
          </p:cNvSpPr>
          <p:nvPr>
            <p:ph type="body"/>
          </p:nvPr>
        </p:nvSpPr>
        <p:spPr>
          <a:xfrm>
            <a:off x="6263640" y="5947200"/>
            <a:ext cx="2510640" cy="27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2" name="PlaceHolder 19"/>
          <p:cNvSpPr>
            <a:spLocks noGrp="1"/>
          </p:cNvSpPr>
          <p:nvPr>
            <p:ph type="body"/>
          </p:nvPr>
        </p:nvSpPr>
        <p:spPr>
          <a:xfrm>
            <a:off x="9107280" y="1865520"/>
            <a:ext cx="2510640" cy="2080800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round/>
          </a:ln>
        </p:spPr>
        <p:txBody>
          <a:bodyPr lIns="91440" rIns="91440" tIns="1490400" bIns="45720" anchor="t">
            <a:no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3" name="PlaceHolder 20"/>
          <p:cNvSpPr>
            <a:spLocks noGrp="1"/>
          </p:cNvSpPr>
          <p:nvPr>
            <p:ph type="body"/>
          </p:nvPr>
        </p:nvSpPr>
        <p:spPr>
          <a:xfrm>
            <a:off x="9121320" y="1874520"/>
            <a:ext cx="2483280" cy="1276200"/>
          </a:xfrm>
          <a:prstGeom prst="rect">
            <a:avLst/>
          </a:prstGeom>
          <a:blipFill rotWithShape="0">
            <a:blip r:embed="rId8">
              <a:alphaModFix amt="70000"/>
            </a:blip>
            <a:stretch/>
          </a:blipFill>
          <a:ln w="25560">
            <a:solidFill>
              <a:srgbClr val="000000"/>
            </a:solidFill>
            <a:round/>
          </a:ln>
        </p:spPr>
        <p:txBody>
          <a:bodyPr lIns="90000" rIns="90000" tIns="45000" bIns="450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4" name="PlaceHolder 21"/>
          <p:cNvSpPr>
            <a:spLocks noGrp="1"/>
          </p:cNvSpPr>
          <p:nvPr>
            <p:ph type="body"/>
          </p:nvPr>
        </p:nvSpPr>
        <p:spPr>
          <a:xfrm>
            <a:off x="9107280" y="3584880"/>
            <a:ext cx="2510640" cy="27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5" name="PlaceHolder 22"/>
          <p:cNvSpPr>
            <a:spLocks noGrp="1"/>
          </p:cNvSpPr>
          <p:nvPr>
            <p:ph type="body"/>
          </p:nvPr>
        </p:nvSpPr>
        <p:spPr>
          <a:xfrm>
            <a:off x="9107280" y="4242960"/>
            <a:ext cx="2510640" cy="2080800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round/>
          </a:ln>
        </p:spPr>
        <p:txBody>
          <a:bodyPr lIns="91440" rIns="91440" tIns="1490400" bIns="45720" anchor="t">
            <a:no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6" name="PlaceHolder 23"/>
          <p:cNvSpPr>
            <a:spLocks noGrp="1"/>
          </p:cNvSpPr>
          <p:nvPr>
            <p:ph type="body"/>
          </p:nvPr>
        </p:nvSpPr>
        <p:spPr>
          <a:xfrm>
            <a:off x="9121320" y="4242960"/>
            <a:ext cx="2483280" cy="1276200"/>
          </a:xfrm>
          <a:prstGeom prst="rect">
            <a:avLst/>
          </a:prstGeom>
          <a:blipFill rotWithShape="0">
            <a:blip r:embed="rId9">
              <a:alphaModFix amt="70000"/>
            </a:blip>
            <a:stretch/>
          </a:blipFill>
          <a:ln w="25560">
            <a:solidFill>
              <a:srgbClr val="000000"/>
            </a:solidFill>
            <a:round/>
          </a:ln>
        </p:spPr>
        <p:txBody>
          <a:bodyPr lIns="90000" rIns="90000" tIns="45000" bIns="450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7" name="PlaceHolder 24"/>
          <p:cNvSpPr>
            <a:spLocks noGrp="1"/>
          </p:cNvSpPr>
          <p:nvPr>
            <p:ph type="body"/>
          </p:nvPr>
        </p:nvSpPr>
        <p:spPr>
          <a:xfrm>
            <a:off x="9107280" y="5947200"/>
            <a:ext cx="2510640" cy="27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8" name="PlaceHolder 25"/>
          <p:cNvSpPr>
            <a:spLocks noGrp="1"/>
          </p:cNvSpPr>
          <p:nvPr>
            <p:ph type="title"/>
          </p:nvPr>
        </p:nvSpPr>
        <p:spPr>
          <a:xfrm>
            <a:off x="612720" y="548640"/>
            <a:ext cx="10962720" cy="1128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3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Фигура 4"/>
          <p:cNvSpPr/>
          <p:nvPr/>
        </p:nvSpPr>
        <p:spPr>
          <a:xfrm>
            <a:off x="1062720" y="1161360"/>
            <a:ext cx="10217160" cy="4827960"/>
          </a:xfrm>
          <a:prstGeom prst="rect">
            <a:avLst/>
          </a:prstGeom>
          <a:solidFill>
            <a:schemeClr val="accent3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10" name="Фигура 3"/>
          <p:cNvSpPr/>
          <p:nvPr/>
        </p:nvSpPr>
        <p:spPr>
          <a:xfrm>
            <a:off x="858240" y="800280"/>
            <a:ext cx="10217160" cy="494892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11" name="Фигура 2"/>
          <p:cNvSpPr/>
          <p:nvPr/>
        </p:nvSpPr>
        <p:spPr>
          <a:xfrm>
            <a:off x="1062720" y="1161360"/>
            <a:ext cx="10217160" cy="4827960"/>
          </a:xfrm>
          <a:prstGeom prst="rect">
            <a:avLst/>
          </a:prstGeom>
          <a:solidFill>
            <a:schemeClr val="accent3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12" name="Фигура 1"/>
          <p:cNvSpPr/>
          <p:nvPr/>
        </p:nvSpPr>
        <p:spPr>
          <a:xfrm>
            <a:off x="858240" y="800280"/>
            <a:ext cx="10217160" cy="494892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1866960" y="1208520"/>
            <a:ext cx="8225640" cy="261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6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Список">
    <p:bg>
      <p:bgPr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Фигура"/>
          <p:cNvSpPr/>
          <p:nvPr/>
        </p:nvSpPr>
        <p:spPr>
          <a:xfrm>
            <a:off x="5607000" y="347040"/>
            <a:ext cx="6278040" cy="1035720"/>
          </a:xfrm>
          <a:prstGeom prst="rect">
            <a:avLst/>
          </a:prstGeom>
          <a:solidFill>
            <a:schemeClr val="accent3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accent2"/>
              </a:solidFill>
              <a:effectLst/>
              <a:uFillTx/>
              <a:latin typeface="Century Gothic"/>
              <a:ea typeface="Karla"/>
            </a:endParaRPr>
          </a:p>
        </p:txBody>
      </p:sp>
      <p:sp>
        <p:nvSpPr>
          <p:cNvPr id="315" name="Фигура"/>
          <p:cNvSpPr/>
          <p:nvPr/>
        </p:nvSpPr>
        <p:spPr>
          <a:xfrm>
            <a:off x="5607000" y="1623600"/>
            <a:ext cx="6278040" cy="1035720"/>
          </a:xfrm>
          <a:prstGeom prst="rect">
            <a:avLst/>
          </a:prstGeom>
          <a:solidFill>
            <a:schemeClr val="accent3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entury Gothic"/>
              <a:ea typeface="Karla"/>
            </a:endParaRPr>
          </a:p>
        </p:txBody>
      </p:sp>
      <p:sp>
        <p:nvSpPr>
          <p:cNvPr id="316" name="Фигура"/>
          <p:cNvSpPr/>
          <p:nvPr/>
        </p:nvSpPr>
        <p:spPr>
          <a:xfrm>
            <a:off x="5607000" y="2926080"/>
            <a:ext cx="6278040" cy="1035720"/>
          </a:xfrm>
          <a:prstGeom prst="rect">
            <a:avLst/>
          </a:prstGeom>
          <a:solidFill>
            <a:schemeClr val="accent3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entury Gothic"/>
              <a:ea typeface="Karla"/>
            </a:endParaRPr>
          </a:p>
        </p:txBody>
      </p:sp>
      <p:sp>
        <p:nvSpPr>
          <p:cNvPr id="317" name="Фигура"/>
          <p:cNvSpPr/>
          <p:nvPr/>
        </p:nvSpPr>
        <p:spPr>
          <a:xfrm>
            <a:off x="5607000" y="4223160"/>
            <a:ext cx="6278040" cy="1035720"/>
          </a:xfrm>
          <a:prstGeom prst="rect">
            <a:avLst/>
          </a:prstGeom>
          <a:solidFill>
            <a:schemeClr val="accent3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entury Gothic"/>
              <a:ea typeface="Karla"/>
            </a:endParaRPr>
          </a:p>
        </p:txBody>
      </p:sp>
      <p:sp>
        <p:nvSpPr>
          <p:cNvPr id="318" name="Фигура"/>
          <p:cNvSpPr/>
          <p:nvPr/>
        </p:nvSpPr>
        <p:spPr>
          <a:xfrm>
            <a:off x="5607000" y="5519520"/>
            <a:ext cx="6278040" cy="1035720"/>
          </a:xfrm>
          <a:prstGeom prst="rect">
            <a:avLst/>
          </a:prstGeom>
          <a:solidFill>
            <a:schemeClr val="accent3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entury Gothic"/>
              <a:ea typeface="Karla"/>
            </a:endParaRPr>
          </a:p>
        </p:txBody>
      </p:sp>
      <p:sp>
        <p:nvSpPr>
          <p:cNvPr id="319" name="Фигура"/>
          <p:cNvSpPr/>
          <p:nvPr/>
        </p:nvSpPr>
        <p:spPr>
          <a:xfrm>
            <a:off x="4348800" y="1637640"/>
            <a:ext cx="965880" cy="965880"/>
          </a:xfrm>
          <a:prstGeom prst="ellipse">
            <a:avLst/>
          </a:prstGeom>
          <a:solidFill>
            <a:schemeClr val="accent3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20" name="Фигура"/>
          <p:cNvSpPr/>
          <p:nvPr/>
        </p:nvSpPr>
        <p:spPr>
          <a:xfrm>
            <a:off x="4348800" y="2927160"/>
            <a:ext cx="965880" cy="965880"/>
          </a:xfrm>
          <a:prstGeom prst="ellipse">
            <a:avLst/>
          </a:prstGeom>
          <a:solidFill>
            <a:schemeClr val="accent3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21" name="Фигура"/>
          <p:cNvSpPr/>
          <p:nvPr/>
        </p:nvSpPr>
        <p:spPr>
          <a:xfrm>
            <a:off x="4348800" y="4277160"/>
            <a:ext cx="965880" cy="965880"/>
          </a:xfrm>
          <a:prstGeom prst="ellipse">
            <a:avLst/>
          </a:prstGeom>
          <a:solidFill>
            <a:schemeClr val="accent3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22" name="Фигура"/>
          <p:cNvSpPr/>
          <p:nvPr/>
        </p:nvSpPr>
        <p:spPr>
          <a:xfrm>
            <a:off x="4348800" y="5568480"/>
            <a:ext cx="965880" cy="965880"/>
          </a:xfrm>
          <a:prstGeom prst="ellipse">
            <a:avLst/>
          </a:prstGeom>
          <a:solidFill>
            <a:schemeClr val="accent3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23" name="Фигура"/>
          <p:cNvSpPr/>
          <p:nvPr/>
        </p:nvSpPr>
        <p:spPr>
          <a:xfrm>
            <a:off x="4348800" y="361080"/>
            <a:ext cx="965880" cy="965880"/>
          </a:xfrm>
          <a:prstGeom prst="ellipse">
            <a:avLst/>
          </a:prstGeom>
          <a:solidFill>
            <a:schemeClr val="accent3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24" name="Фигура"/>
          <p:cNvSpPr/>
          <p:nvPr/>
        </p:nvSpPr>
        <p:spPr>
          <a:xfrm>
            <a:off x="5512320" y="241560"/>
            <a:ext cx="6278040" cy="1035720"/>
          </a:xfrm>
          <a:prstGeom prst="rect">
            <a:avLst/>
          </a:prstGeom>
          <a:solidFill>
            <a:schemeClr val="accent5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entury Gothic"/>
              <a:ea typeface="Karla"/>
            </a:endParaRPr>
          </a:p>
        </p:txBody>
      </p:sp>
      <p:sp>
        <p:nvSpPr>
          <p:cNvPr id="325" name="Фигура"/>
          <p:cNvSpPr/>
          <p:nvPr/>
        </p:nvSpPr>
        <p:spPr>
          <a:xfrm>
            <a:off x="5512320" y="1518120"/>
            <a:ext cx="6278040" cy="1035720"/>
          </a:xfrm>
          <a:prstGeom prst="rect">
            <a:avLst/>
          </a:prstGeom>
          <a:solidFill>
            <a:schemeClr val="accent5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entury Gothic"/>
              <a:ea typeface="Karla"/>
            </a:endParaRPr>
          </a:p>
        </p:txBody>
      </p:sp>
      <p:sp>
        <p:nvSpPr>
          <p:cNvPr id="326" name="Фигура"/>
          <p:cNvSpPr/>
          <p:nvPr/>
        </p:nvSpPr>
        <p:spPr>
          <a:xfrm>
            <a:off x="5512320" y="2807640"/>
            <a:ext cx="6278040" cy="1035720"/>
          </a:xfrm>
          <a:prstGeom prst="rect">
            <a:avLst/>
          </a:prstGeom>
          <a:solidFill>
            <a:schemeClr val="accent5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entury Gothic"/>
              <a:ea typeface="Karla"/>
            </a:endParaRPr>
          </a:p>
        </p:txBody>
      </p:sp>
      <p:sp>
        <p:nvSpPr>
          <p:cNvPr id="327" name="Фигура"/>
          <p:cNvSpPr/>
          <p:nvPr/>
        </p:nvSpPr>
        <p:spPr>
          <a:xfrm>
            <a:off x="5512320" y="4117320"/>
            <a:ext cx="6278040" cy="1035720"/>
          </a:xfrm>
          <a:prstGeom prst="rect">
            <a:avLst/>
          </a:prstGeom>
          <a:solidFill>
            <a:schemeClr val="accent5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entury Gothic"/>
              <a:ea typeface="Karla"/>
            </a:endParaRPr>
          </a:p>
        </p:txBody>
      </p:sp>
      <p:sp>
        <p:nvSpPr>
          <p:cNvPr id="328" name="Фигура"/>
          <p:cNvSpPr/>
          <p:nvPr/>
        </p:nvSpPr>
        <p:spPr>
          <a:xfrm>
            <a:off x="5512320" y="5413680"/>
            <a:ext cx="6278040" cy="1035720"/>
          </a:xfrm>
          <a:prstGeom prst="rect">
            <a:avLst/>
          </a:prstGeom>
          <a:solidFill>
            <a:schemeClr val="accent5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entury Gothic"/>
              <a:ea typeface="Karla"/>
            </a:endParaRPr>
          </a:p>
        </p:txBody>
      </p:sp>
      <p:sp>
        <p:nvSpPr>
          <p:cNvPr id="329" name="Фигура"/>
          <p:cNvSpPr/>
          <p:nvPr/>
        </p:nvSpPr>
        <p:spPr>
          <a:xfrm>
            <a:off x="4290480" y="303120"/>
            <a:ext cx="965880" cy="965880"/>
          </a:xfrm>
          <a:prstGeom prst="ellipse">
            <a:avLst/>
          </a:prstGeom>
          <a:solidFill>
            <a:schemeClr val="accent5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30" name="Фигура"/>
          <p:cNvSpPr/>
          <p:nvPr/>
        </p:nvSpPr>
        <p:spPr>
          <a:xfrm>
            <a:off x="4290480" y="1579680"/>
            <a:ext cx="965880" cy="965880"/>
          </a:xfrm>
          <a:prstGeom prst="ellipse">
            <a:avLst/>
          </a:prstGeom>
          <a:solidFill>
            <a:schemeClr val="accent5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31" name="Фигура"/>
          <p:cNvSpPr/>
          <p:nvPr/>
        </p:nvSpPr>
        <p:spPr>
          <a:xfrm>
            <a:off x="4290480" y="2869200"/>
            <a:ext cx="965880" cy="965880"/>
          </a:xfrm>
          <a:prstGeom prst="ellipse">
            <a:avLst/>
          </a:prstGeom>
          <a:solidFill>
            <a:schemeClr val="accent5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32" name="Фигура"/>
          <p:cNvSpPr/>
          <p:nvPr/>
        </p:nvSpPr>
        <p:spPr>
          <a:xfrm>
            <a:off x="4290480" y="4217760"/>
            <a:ext cx="965880" cy="965880"/>
          </a:xfrm>
          <a:prstGeom prst="ellipse">
            <a:avLst/>
          </a:prstGeom>
          <a:solidFill>
            <a:schemeClr val="accent5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33" name="Фигура"/>
          <p:cNvSpPr/>
          <p:nvPr/>
        </p:nvSpPr>
        <p:spPr>
          <a:xfrm>
            <a:off x="4290480" y="5510520"/>
            <a:ext cx="965880" cy="965880"/>
          </a:xfrm>
          <a:prstGeom prst="ellipse">
            <a:avLst/>
          </a:prstGeom>
          <a:solidFill>
            <a:schemeClr val="accent5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34" name="PlaceHolder 1"/>
          <p:cNvSpPr>
            <a:spLocks noGrp="1"/>
          </p:cNvSpPr>
          <p:nvPr>
            <p:ph type="body"/>
          </p:nvPr>
        </p:nvSpPr>
        <p:spPr>
          <a:xfrm>
            <a:off x="4455360" y="468000"/>
            <a:ext cx="636120" cy="636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9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5769720" y="457200"/>
            <a:ext cx="3836520" cy="33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 type="body"/>
          </p:nvPr>
        </p:nvSpPr>
        <p:spPr>
          <a:xfrm>
            <a:off x="5769720" y="780480"/>
            <a:ext cx="5025240" cy="33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7" name="PlaceHolder 4"/>
          <p:cNvSpPr>
            <a:spLocks noGrp="1"/>
          </p:cNvSpPr>
          <p:nvPr>
            <p:ph type="body"/>
          </p:nvPr>
        </p:nvSpPr>
        <p:spPr>
          <a:xfrm>
            <a:off x="4455360" y="1744560"/>
            <a:ext cx="636120" cy="636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9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8" name="PlaceHolder 5"/>
          <p:cNvSpPr>
            <a:spLocks noGrp="1"/>
          </p:cNvSpPr>
          <p:nvPr>
            <p:ph type="body"/>
          </p:nvPr>
        </p:nvSpPr>
        <p:spPr>
          <a:xfrm>
            <a:off x="5769720" y="1746360"/>
            <a:ext cx="3836520" cy="33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9" name="PlaceHolder 6"/>
          <p:cNvSpPr>
            <a:spLocks noGrp="1"/>
          </p:cNvSpPr>
          <p:nvPr>
            <p:ph type="body"/>
          </p:nvPr>
        </p:nvSpPr>
        <p:spPr>
          <a:xfrm>
            <a:off x="5769720" y="2070000"/>
            <a:ext cx="5025240" cy="33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0" name="PlaceHolder 7"/>
          <p:cNvSpPr>
            <a:spLocks noGrp="1"/>
          </p:cNvSpPr>
          <p:nvPr>
            <p:ph type="body"/>
          </p:nvPr>
        </p:nvSpPr>
        <p:spPr>
          <a:xfrm>
            <a:off x="4455360" y="3034080"/>
            <a:ext cx="636120" cy="636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9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1" name="PlaceHolder 8"/>
          <p:cNvSpPr>
            <a:spLocks noGrp="1"/>
          </p:cNvSpPr>
          <p:nvPr>
            <p:ph type="body"/>
          </p:nvPr>
        </p:nvSpPr>
        <p:spPr>
          <a:xfrm>
            <a:off x="5769720" y="3035880"/>
            <a:ext cx="3836520" cy="33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2" name="PlaceHolder 9"/>
          <p:cNvSpPr>
            <a:spLocks noGrp="1"/>
          </p:cNvSpPr>
          <p:nvPr>
            <p:ph type="body"/>
          </p:nvPr>
        </p:nvSpPr>
        <p:spPr>
          <a:xfrm>
            <a:off x="5769720" y="3359160"/>
            <a:ext cx="5025240" cy="33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3" name="PlaceHolder 10"/>
          <p:cNvSpPr>
            <a:spLocks noGrp="1"/>
          </p:cNvSpPr>
          <p:nvPr>
            <p:ph type="body"/>
          </p:nvPr>
        </p:nvSpPr>
        <p:spPr>
          <a:xfrm>
            <a:off x="4455360" y="4382640"/>
            <a:ext cx="636120" cy="636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9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4" name="PlaceHolder 11"/>
          <p:cNvSpPr>
            <a:spLocks noGrp="1"/>
          </p:cNvSpPr>
          <p:nvPr>
            <p:ph type="body"/>
          </p:nvPr>
        </p:nvSpPr>
        <p:spPr>
          <a:xfrm>
            <a:off x="5769720" y="4325040"/>
            <a:ext cx="3836520" cy="33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5" name="PlaceHolder 12"/>
          <p:cNvSpPr>
            <a:spLocks noGrp="1"/>
          </p:cNvSpPr>
          <p:nvPr>
            <p:ph type="body"/>
          </p:nvPr>
        </p:nvSpPr>
        <p:spPr>
          <a:xfrm>
            <a:off x="5769720" y="4648680"/>
            <a:ext cx="5025240" cy="33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6" name="PlaceHolder 13"/>
          <p:cNvSpPr>
            <a:spLocks noGrp="1"/>
          </p:cNvSpPr>
          <p:nvPr>
            <p:ph type="body"/>
          </p:nvPr>
        </p:nvSpPr>
        <p:spPr>
          <a:xfrm>
            <a:off x="4455360" y="5675400"/>
            <a:ext cx="636120" cy="636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9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7" name="PlaceHolder 14"/>
          <p:cNvSpPr>
            <a:spLocks noGrp="1"/>
          </p:cNvSpPr>
          <p:nvPr>
            <p:ph type="body"/>
          </p:nvPr>
        </p:nvSpPr>
        <p:spPr>
          <a:xfrm>
            <a:off x="5769720" y="5614560"/>
            <a:ext cx="3836520" cy="33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8" name="PlaceHolder 15"/>
          <p:cNvSpPr>
            <a:spLocks noGrp="1"/>
          </p:cNvSpPr>
          <p:nvPr>
            <p:ph type="body"/>
          </p:nvPr>
        </p:nvSpPr>
        <p:spPr>
          <a:xfrm>
            <a:off x="5769720" y="5937840"/>
            <a:ext cx="5025240" cy="33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9" name="PlaceHolder 16"/>
          <p:cNvSpPr>
            <a:spLocks noGrp="1"/>
          </p:cNvSpPr>
          <p:nvPr>
            <p:ph type="title"/>
          </p:nvPr>
        </p:nvSpPr>
        <p:spPr>
          <a:xfrm>
            <a:off x="731520" y="1947600"/>
            <a:ext cx="3205440" cy="2858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Заголовок 2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Группа 8"/>
          <p:cNvGrpSpPr/>
          <p:nvPr/>
        </p:nvGrpSpPr>
        <p:grpSpPr>
          <a:xfrm>
            <a:off x="452160" y="492840"/>
            <a:ext cx="11283840" cy="5872680"/>
            <a:chOff x="452160" y="492840"/>
            <a:chExt cx="11283840" cy="5872680"/>
          </a:xfrm>
        </p:grpSpPr>
        <p:sp>
          <p:nvSpPr>
            <p:cNvPr id="24" name="Фигура 4"/>
            <p:cNvSpPr/>
            <p:nvPr/>
          </p:nvSpPr>
          <p:spPr>
            <a:xfrm>
              <a:off x="654840" y="874440"/>
              <a:ext cx="11081160" cy="5491080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25" name="Фигура 3"/>
            <p:cNvSpPr/>
            <p:nvPr/>
          </p:nvSpPr>
          <p:spPr>
            <a:xfrm>
              <a:off x="452160" y="492840"/>
              <a:ext cx="11077560" cy="5666760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grpSp>
        <p:nvGrpSpPr>
          <p:cNvPr id="26" name="Группа 3"/>
          <p:cNvGrpSpPr/>
          <p:nvPr/>
        </p:nvGrpSpPr>
        <p:grpSpPr>
          <a:xfrm>
            <a:off x="452160" y="492840"/>
            <a:ext cx="11283840" cy="5872680"/>
            <a:chOff x="452160" y="492840"/>
            <a:chExt cx="11283840" cy="5872680"/>
          </a:xfrm>
        </p:grpSpPr>
        <p:sp>
          <p:nvSpPr>
            <p:cNvPr id="27" name="Фигура 2"/>
            <p:cNvSpPr/>
            <p:nvPr/>
          </p:nvSpPr>
          <p:spPr>
            <a:xfrm>
              <a:off x="654840" y="874440"/>
              <a:ext cx="11081160" cy="5491080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28" name="Фигура1"/>
            <p:cNvSpPr/>
            <p:nvPr/>
          </p:nvSpPr>
          <p:spPr>
            <a:xfrm>
              <a:off x="452160" y="492840"/>
              <a:ext cx="11077560" cy="5666760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74880" y="935280"/>
            <a:ext cx="10032120" cy="3588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72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7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Макет трех объектов">
    <p:bg>
      <p:bgPr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Фигура"/>
          <p:cNvSpPr/>
          <p:nvPr/>
        </p:nvSpPr>
        <p:spPr>
          <a:xfrm>
            <a:off x="8371080" y="2106000"/>
            <a:ext cx="3245760" cy="3983040"/>
          </a:xfrm>
          <a:prstGeom prst="rect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51" name="Фигура"/>
          <p:cNvSpPr/>
          <p:nvPr/>
        </p:nvSpPr>
        <p:spPr>
          <a:xfrm>
            <a:off x="4599360" y="2106000"/>
            <a:ext cx="3245760" cy="3983040"/>
          </a:xfrm>
          <a:prstGeom prst="rect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52" name="Фигура"/>
          <p:cNvSpPr/>
          <p:nvPr/>
        </p:nvSpPr>
        <p:spPr>
          <a:xfrm>
            <a:off x="808200" y="2106000"/>
            <a:ext cx="3245760" cy="3983040"/>
          </a:xfrm>
          <a:prstGeom prst="rect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53" name="PlaceHolder 1"/>
          <p:cNvSpPr>
            <a:spLocks noGrp="1"/>
          </p:cNvSpPr>
          <p:nvPr>
            <p:ph type="dt" idx="79"/>
          </p:nvPr>
        </p:nvSpPr>
        <p:spPr>
          <a:xfrm>
            <a:off x="612720" y="6453000"/>
            <a:ext cx="349020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 type="ftr" idx="80"/>
          </p:nvPr>
        </p:nvSpPr>
        <p:spPr>
          <a:xfrm>
            <a:off x="8394480" y="6453000"/>
            <a:ext cx="280152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 type="sldNum" idx="81"/>
          </p:nvPr>
        </p:nvSpPr>
        <p:spPr>
          <a:xfrm>
            <a:off x="11150280" y="6453000"/>
            <a:ext cx="42516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61C8F879-8EB1-4A2E-9D89-40E216E1F4D3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 type="body"/>
          </p:nvPr>
        </p:nvSpPr>
        <p:spPr>
          <a:xfrm>
            <a:off x="685800" y="1956960"/>
            <a:ext cx="3242160" cy="3982680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round/>
          </a:ln>
        </p:spPr>
        <p:txBody>
          <a:bodyPr lIns="320040" rIns="91440" tIns="5029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7" name="PlaceHolder 5"/>
          <p:cNvSpPr>
            <a:spLocks noGrp="1"/>
          </p:cNvSpPr>
          <p:nvPr>
            <p:ph type="body"/>
          </p:nvPr>
        </p:nvSpPr>
        <p:spPr>
          <a:xfrm>
            <a:off x="4480560" y="1956960"/>
            <a:ext cx="3242160" cy="3982680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round/>
          </a:ln>
        </p:spPr>
        <p:txBody>
          <a:bodyPr lIns="320040" rIns="91440" tIns="5029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8" name="PlaceHolder 6"/>
          <p:cNvSpPr>
            <a:spLocks noGrp="1"/>
          </p:cNvSpPr>
          <p:nvPr>
            <p:ph type="body"/>
          </p:nvPr>
        </p:nvSpPr>
        <p:spPr>
          <a:xfrm>
            <a:off x="8247960" y="1956960"/>
            <a:ext cx="3242160" cy="3982680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round/>
          </a:ln>
        </p:spPr>
        <p:txBody>
          <a:bodyPr lIns="320040" rIns="91440" tIns="5029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9" name="PlaceHolder 7"/>
          <p:cNvSpPr>
            <a:spLocks noGrp="1"/>
          </p:cNvSpPr>
          <p:nvPr>
            <p:ph type="body"/>
          </p:nvPr>
        </p:nvSpPr>
        <p:spPr>
          <a:xfrm>
            <a:off x="932760" y="2944440"/>
            <a:ext cx="2739240" cy="278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274320" indent="-137160" defTabSz="914400">
              <a:lnSpc>
                <a:spcPct val="100000"/>
              </a:lnSpc>
              <a:buClr>
                <a:srgbClr val="000000"/>
              </a:buClr>
              <a:buSzPct val="50000"/>
              <a:buFont typeface="Arial"/>
              <a:buChar char="•"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411480" indent="-137160" defTabSz="914400">
              <a:lnSpc>
                <a:spcPct val="100000"/>
              </a:lnSpc>
              <a:buClr>
                <a:srgbClr val="000000"/>
              </a:buClr>
              <a:buSzPct val="50000"/>
              <a:buFont typeface="Arial"/>
              <a:buChar char="•"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548640" indent="-137160" defTabSz="914400">
              <a:lnSpc>
                <a:spcPct val="100000"/>
              </a:lnSpc>
              <a:buClr>
                <a:srgbClr val="000000"/>
              </a:buClr>
              <a:buSzPct val="50000"/>
              <a:buFont typeface="Arial"/>
              <a:buChar char="•"/>
              <a:tabLst>
                <a:tab algn="l" pos="0"/>
              </a:tabLst>
            </a:pPr>
            <a:r>
              <a:rPr b="0" lang="ru" sz="11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0" name="PlaceHolder 8"/>
          <p:cNvSpPr>
            <a:spLocks noGrp="1"/>
          </p:cNvSpPr>
          <p:nvPr>
            <p:ph type="body"/>
          </p:nvPr>
        </p:nvSpPr>
        <p:spPr>
          <a:xfrm>
            <a:off x="8489880" y="2944440"/>
            <a:ext cx="2739240" cy="278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274320" indent="-137160" defTabSz="914400">
              <a:lnSpc>
                <a:spcPct val="100000"/>
              </a:lnSpc>
              <a:buClr>
                <a:srgbClr val="000000"/>
              </a:buClr>
              <a:buSzPct val="50000"/>
              <a:buFont typeface="Arial"/>
              <a:buChar char="•"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411480" indent="-137160" defTabSz="914400">
              <a:lnSpc>
                <a:spcPct val="100000"/>
              </a:lnSpc>
              <a:buClr>
                <a:srgbClr val="000000"/>
              </a:buClr>
              <a:buSzPct val="50000"/>
              <a:buFont typeface="Arial"/>
              <a:buChar char="•"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548640" indent="-137160" defTabSz="914400">
              <a:lnSpc>
                <a:spcPct val="100000"/>
              </a:lnSpc>
              <a:buClr>
                <a:srgbClr val="000000"/>
              </a:buClr>
              <a:buSzPct val="50000"/>
              <a:buFont typeface="Arial"/>
              <a:buChar char="•"/>
              <a:tabLst>
                <a:tab algn="l" pos="0"/>
              </a:tabLst>
            </a:pPr>
            <a:r>
              <a:rPr b="0" lang="ru" sz="11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1" name="PlaceHolder 9"/>
          <p:cNvSpPr>
            <a:spLocks noGrp="1"/>
          </p:cNvSpPr>
          <p:nvPr>
            <p:ph type="body"/>
          </p:nvPr>
        </p:nvSpPr>
        <p:spPr>
          <a:xfrm>
            <a:off x="4716000" y="2944440"/>
            <a:ext cx="2739240" cy="278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274320" indent="-137160" defTabSz="914400">
              <a:lnSpc>
                <a:spcPct val="100000"/>
              </a:lnSpc>
              <a:buClr>
                <a:srgbClr val="000000"/>
              </a:buClr>
              <a:buSzPct val="50000"/>
              <a:buFont typeface="Arial"/>
              <a:buChar char="•"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411480" indent="-137160" defTabSz="914400">
              <a:lnSpc>
                <a:spcPct val="100000"/>
              </a:lnSpc>
              <a:buClr>
                <a:srgbClr val="000000"/>
              </a:buClr>
              <a:buSzPct val="50000"/>
              <a:buFont typeface="Arial"/>
              <a:buChar char="•"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548640" indent="-137160" defTabSz="914400">
              <a:lnSpc>
                <a:spcPct val="100000"/>
              </a:lnSpc>
              <a:buClr>
                <a:srgbClr val="000000"/>
              </a:buClr>
              <a:buSzPct val="50000"/>
              <a:buFont typeface="Arial"/>
              <a:buChar char="•"/>
              <a:tabLst>
                <a:tab algn="l" pos="0"/>
              </a:tabLst>
            </a:pPr>
            <a:r>
              <a:rPr b="0" lang="ru" sz="11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2" name="PlaceHolder 10"/>
          <p:cNvSpPr>
            <a:spLocks noGrp="1"/>
          </p:cNvSpPr>
          <p:nvPr>
            <p:ph type="title"/>
          </p:nvPr>
        </p:nvSpPr>
        <p:spPr>
          <a:xfrm>
            <a:off x="612720" y="548640"/>
            <a:ext cx="10962720" cy="1128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Временная шкала">
    <p:bg>
      <p:bgPr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Фигура"/>
          <p:cNvSpPr/>
          <p:nvPr/>
        </p:nvSpPr>
        <p:spPr>
          <a:xfrm>
            <a:off x="547200" y="1944000"/>
            <a:ext cx="2525040" cy="2525040"/>
          </a:xfrm>
          <a:prstGeom prst="ellipse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64" name="Фигура"/>
          <p:cNvSpPr/>
          <p:nvPr/>
        </p:nvSpPr>
        <p:spPr>
          <a:xfrm>
            <a:off x="4923000" y="1946880"/>
            <a:ext cx="2525040" cy="2525040"/>
          </a:xfrm>
          <a:prstGeom prst="ellipse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65" name="Фигура"/>
          <p:cNvSpPr/>
          <p:nvPr/>
        </p:nvSpPr>
        <p:spPr>
          <a:xfrm>
            <a:off x="9225360" y="1924920"/>
            <a:ext cx="2525040" cy="2525040"/>
          </a:xfrm>
          <a:prstGeom prst="ellipse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66" name="Фигура"/>
          <p:cNvSpPr/>
          <p:nvPr/>
        </p:nvSpPr>
        <p:spPr>
          <a:xfrm>
            <a:off x="2798640" y="3902400"/>
            <a:ext cx="2525040" cy="2525040"/>
          </a:xfrm>
          <a:prstGeom prst="ellipse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67" name="Фигура"/>
          <p:cNvSpPr/>
          <p:nvPr/>
        </p:nvSpPr>
        <p:spPr>
          <a:xfrm>
            <a:off x="7156080" y="3880080"/>
            <a:ext cx="2525040" cy="2525040"/>
          </a:xfrm>
          <a:prstGeom prst="ellipse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68" name="Текст 35"/>
          <p:cNvSpPr/>
          <p:nvPr/>
        </p:nvSpPr>
        <p:spPr>
          <a:xfrm>
            <a:off x="458640" y="1836360"/>
            <a:ext cx="2525040" cy="2525040"/>
          </a:xfrm>
          <a:prstGeom prst="ellipse">
            <a:avLst/>
          </a:prstGeom>
          <a:solidFill>
            <a:schemeClr val="accent5"/>
          </a:solidFill>
          <a:ln w="25400">
            <a:solidFill>
              <a:srgbClr val="26465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27432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9" name="Текст 35"/>
          <p:cNvSpPr/>
          <p:nvPr/>
        </p:nvSpPr>
        <p:spPr>
          <a:xfrm>
            <a:off x="4844880" y="1836360"/>
            <a:ext cx="2525040" cy="2525040"/>
          </a:xfrm>
          <a:prstGeom prst="ellipse">
            <a:avLst/>
          </a:prstGeom>
          <a:solidFill>
            <a:schemeClr val="accent5"/>
          </a:solidFill>
          <a:ln w="25400">
            <a:solidFill>
              <a:srgbClr val="26465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27432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0" name="Текст 35"/>
          <p:cNvSpPr/>
          <p:nvPr/>
        </p:nvSpPr>
        <p:spPr>
          <a:xfrm>
            <a:off x="9137160" y="1836360"/>
            <a:ext cx="2525040" cy="2525040"/>
          </a:xfrm>
          <a:prstGeom prst="ellipse">
            <a:avLst/>
          </a:prstGeom>
          <a:solidFill>
            <a:schemeClr val="accent5"/>
          </a:solidFill>
          <a:ln w="25400">
            <a:solidFill>
              <a:srgbClr val="26465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27432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1" name="Текст 35"/>
          <p:cNvSpPr/>
          <p:nvPr/>
        </p:nvSpPr>
        <p:spPr>
          <a:xfrm>
            <a:off x="2710440" y="3813840"/>
            <a:ext cx="2525040" cy="2525040"/>
          </a:xfrm>
          <a:prstGeom prst="ellipse">
            <a:avLst/>
          </a:prstGeom>
          <a:solidFill>
            <a:schemeClr val="accent5"/>
          </a:solidFill>
          <a:ln w="25400">
            <a:solidFill>
              <a:srgbClr val="26465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27432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2" name="Текст 35"/>
          <p:cNvSpPr/>
          <p:nvPr/>
        </p:nvSpPr>
        <p:spPr>
          <a:xfrm>
            <a:off x="7067880" y="3813840"/>
            <a:ext cx="2525040" cy="2525040"/>
          </a:xfrm>
          <a:prstGeom prst="ellipse">
            <a:avLst/>
          </a:prstGeom>
          <a:solidFill>
            <a:schemeClr val="accent5"/>
          </a:solidFill>
          <a:ln w="25400">
            <a:solidFill>
              <a:srgbClr val="26465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27432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612720" y="548640"/>
            <a:ext cx="10962720" cy="1128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lt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Фотография содержимого 5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6607440" cy="685404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 type="ftr" idx="82"/>
          </p:nvPr>
        </p:nvSpPr>
        <p:spPr>
          <a:xfrm>
            <a:off x="8394480" y="6453000"/>
            <a:ext cx="280152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6" name="PlaceHolder 3"/>
          <p:cNvSpPr>
            <a:spLocks noGrp="1"/>
          </p:cNvSpPr>
          <p:nvPr>
            <p:ph type="sldNum" idx="83"/>
          </p:nvPr>
        </p:nvSpPr>
        <p:spPr>
          <a:xfrm>
            <a:off x="11150280" y="6453000"/>
            <a:ext cx="42516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ACCE29AF-DAC1-4CB8-B100-56E5C3ADF27D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7" name="PlaceHolder 4"/>
          <p:cNvSpPr>
            <a:spLocks noGrp="1"/>
          </p:cNvSpPr>
          <p:nvPr>
            <p:ph type="body"/>
          </p:nvPr>
        </p:nvSpPr>
        <p:spPr>
          <a:xfrm>
            <a:off x="7253640" y="2212920"/>
            <a:ext cx="4358520" cy="409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8" name="PlaceHolder 5"/>
          <p:cNvSpPr>
            <a:spLocks noGrp="1"/>
          </p:cNvSpPr>
          <p:nvPr>
            <p:ph type="title"/>
          </p:nvPr>
        </p:nvSpPr>
        <p:spPr>
          <a:xfrm>
            <a:off x="7253640" y="584280"/>
            <a:ext cx="4357800" cy="1523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Макет фотографии с выравниванием по левому краю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Фигура"/>
          <p:cNvSpPr/>
          <p:nvPr/>
        </p:nvSpPr>
        <p:spPr>
          <a:xfrm>
            <a:off x="5400720" y="1198440"/>
            <a:ext cx="6110640" cy="4790520"/>
          </a:xfrm>
          <a:prstGeom prst="rect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80" name="Фигура"/>
          <p:cNvSpPr/>
          <p:nvPr/>
        </p:nvSpPr>
        <p:spPr>
          <a:xfrm>
            <a:off x="5196600" y="838080"/>
            <a:ext cx="6110640" cy="491112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81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4347000" cy="685404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5961960" y="2944440"/>
            <a:ext cx="4815000" cy="2126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 type="title"/>
          </p:nvPr>
        </p:nvSpPr>
        <p:spPr>
          <a:xfrm>
            <a:off x="5978160" y="1783080"/>
            <a:ext cx="4955760" cy="1158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, фото 1">
    <p:bg>
      <p:bgPr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2188160" cy="499356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1440" rIns="0" tIns="0" bIns="0" anchor="t">
            <a:noAutofit/>
          </a:bodyPr>
          <a:p>
            <a:pPr marL="432000" indent="-324000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Для правки структуры щёлкните мышью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2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2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2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Четвёртый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2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2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Шестой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2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Седьмой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 type="title"/>
          </p:nvPr>
        </p:nvSpPr>
        <p:spPr>
          <a:xfrm>
            <a:off x="365760" y="5218200"/>
            <a:ext cx="11456640" cy="78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4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Спасибо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Фигура"/>
          <p:cNvSpPr/>
          <p:nvPr/>
        </p:nvSpPr>
        <p:spPr>
          <a:xfrm>
            <a:off x="1062720" y="1161360"/>
            <a:ext cx="10217160" cy="4827960"/>
          </a:xfrm>
          <a:prstGeom prst="rect">
            <a:avLst/>
          </a:prstGeom>
          <a:solidFill>
            <a:schemeClr val="accent4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87" name="Фигура"/>
          <p:cNvSpPr/>
          <p:nvPr/>
        </p:nvSpPr>
        <p:spPr>
          <a:xfrm>
            <a:off x="858240" y="800280"/>
            <a:ext cx="10217160" cy="4948920"/>
          </a:xfrm>
          <a:prstGeom prst="rect">
            <a:avLst/>
          </a:prstGeom>
          <a:solidFill>
            <a:schemeClr val="accent5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88" name="PlaceHolder 1"/>
          <p:cNvSpPr>
            <a:spLocks noGrp="1"/>
          </p:cNvSpPr>
          <p:nvPr>
            <p:ph type="body"/>
          </p:nvPr>
        </p:nvSpPr>
        <p:spPr>
          <a:xfrm>
            <a:off x="6443640" y="812160"/>
            <a:ext cx="4632120" cy="492480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25560">
            <a:solidFill>
              <a:srgbClr val="000000"/>
            </a:solidFill>
            <a:round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 type="title"/>
          </p:nvPr>
        </p:nvSpPr>
        <p:spPr>
          <a:xfrm>
            <a:off x="1527120" y="1301760"/>
            <a:ext cx="4285440" cy="156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6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6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итульный слайд с макетом рисунка_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Фигура"/>
          <p:cNvSpPr/>
          <p:nvPr/>
        </p:nvSpPr>
        <p:spPr>
          <a:xfrm>
            <a:off x="1062720" y="1161360"/>
            <a:ext cx="10217160" cy="4827960"/>
          </a:xfrm>
          <a:prstGeom prst="rect">
            <a:avLst/>
          </a:prstGeom>
          <a:solidFill>
            <a:schemeClr val="accent3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91" name="Фигура"/>
          <p:cNvSpPr/>
          <p:nvPr/>
        </p:nvSpPr>
        <p:spPr>
          <a:xfrm>
            <a:off x="858240" y="800280"/>
            <a:ext cx="10217160" cy="494892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7246800" y="799920"/>
            <a:ext cx="3830760" cy="494892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25560">
            <a:solidFill>
              <a:srgbClr val="000000"/>
            </a:solidFill>
            <a:round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3" name="PlaceHolder 2"/>
          <p:cNvSpPr>
            <a:spLocks noGrp="1"/>
          </p:cNvSpPr>
          <p:nvPr>
            <p:ph type="title"/>
          </p:nvPr>
        </p:nvSpPr>
        <p:spPr>
          <a:xfrm>
            <a:off x="1463040" y="1280160"/>
            <a:ext cx="4869720" cy="2666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6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Фотография титульного слайда 2">
    <p:bg>
      <p:bgPr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Фигура 2"/>
          <p:cNvSpPr/>
          <p:nvPr/>
        </p:nvSpPr>
        <p:spPr>
          <a:xfrm>
            <a:off x="712080" y="565200"/>
            <a:ext cx="5945760" cy="5945760"/>
          </a:xfrm>
          <a:prstGeom prst="ellipse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95" name="Фигура 1"/>
          <p:cNvSpPr/>
          <p:nvPr/>
        </p:nvSpPr>
        <p:spPr>
          <a:xfrm>
            <a:off x="712080" y="565200"/>
            <a:ext cx="5945760" cy="5945760"/>
          </a:xfrm>
          <a:prstGeom prst="ellipse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96" name="PlaceHolder 1"/>
          <p:cNvSpPr>
            <a:spLocks noGrp="1"/>
          </p:cNvSpPr>
          <p:nvPr>
            <p:ph type="body"/>
          </p:nvPr>
        </p:nvSpPr>
        <p:spPr>
          <a:xfrm>
            <a:off x="611640" y="388800"/>
            <a:ext cx="5893920" cy="5893920"/>
          </a:xfrm>
          <a:prstGeom prst="rect">
            <a:avLst/>
          </a:prstGeom>
          <a:blipFill rotWithShape="0">
            <a:blip r:embed="rId2">
              <a:alphaModFix amt="75000"/>
            </a:blip>
            <a:stretch/>
          </a:blipFill>
          <a:ln w="25560">
            <a:solidFill>
              <a:srgbClr val="000000"/>
            </a:solidFill>
            <a:round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 type="title"/>
          </p:nvPr>
        </p:nvSpPr>
        <p:spPr>
          <a:xfrm>
            <a:off x="7169040" y="1129680"/>
            <a:ext cx="4357800" cy="3471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54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, содержимое 4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dt" idx="84"/>
          </p:nvPr>
        </p:nvSpPr>
        <p:spPr>
          <a:xfrm>
            <a:off x="612720" y="6453000"/>
            <a:ext cx="349020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 type="ftr" idx="85"/>
          </p:nvPr>
        </p:nvSpPr>
        <p:spPr>
          <a:xfrm>
            <a:off x="8394480" y="6453000"/>
            <a:ext cx="280152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 type="sldNum" idx="86"/>
          </p:nvPr>
        </p:nvSpPr>
        <p:spPr>
          <a:xfrm>
            <a:off x="11150280" y="6453000"/>
            <a:ext cx="42516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0434619B-904B-4DCD-B64E-DCF7F283801A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1" name="PlaceHolder 4"/>
          <p:cNvSpPr>
            <a:spLocks noGrp="1"/>
          </p:cNvSpPr>
          <p:nvPr>
            <p:ph type="body"/>
          </p:nvPr>
        </p:nvSpPr>
        <p:spPr>
          <a:xfrm>
            <a:off x="5519880" y="1538280"/>
            <a:ext cx="5677560" cy="481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2" name="PlaceHolder 5"/>
          <p:cNvSpPr>
            <a:spLocks noGrp="1"/>
          </p:cNvSpPr>
          <p:nvPr>
            <p:ph type="title"/>
          </p:nvPr>
        </p:nvSpPr>
        <p:spPr>
          <a:xfrm>
            <a:off x="614520" y="1537920"/>
            <a:ext cx="4141800" cy="4635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Заголовок, контент 1 (максимум)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dt" idx="87"/>
          </p:nvPr>
        </p:nvSpPr>
        <p:spPr>
          <a:xfrm>
            <a:off x="612720" y="6453000"/>
            <a:ext cx="349020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 type="ftr" idx="88"/>
          </p:nvPr>
        </p:nvSpPr>
        <p:spPr>
          <a:xfrm>
            <a:off x="8394480" y="6453000"/>
            <a:ext cx="280152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 type="sldNum" idx="89"/>
          </p:nvPr>
        </p:nvSpPr>
        <p:spPr>
          <a:xfrm>
            <a:off x="11150280" y="6453000"/>
            <a:ext cx="42516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3DA40B90-CC91-4B56-97A5-83C3E79ED263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6" name="PlaceHolder 4"/>
          <p:cNvSpPr>
            <a:spLocks noGrp="1"/>
          </p:cNvSpPr>
          <p:nvPr>
            <p:ph type="body"/>
          </p:nvPr>
        </p:nvSpPr>
        <p:spPr>
          <a:xfrm>
            <a:off x="137160" y="776160"/>
            <a:ext cx="11920320" cy="567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572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9144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7" name="PlaceHolder 5"/>
          <p:cNvSpPr>
            <a:spLocks noGrp="1"/>
          </p:cNvSpPr>
          <p:nvPr>
            <p:ph type="title"/>
          </p:nvPr>
        </p:nvSpPr>
        <p:spPr>
          <a:xfrm>
            <a:off x="137160" y="151560"/>
            <a:ext cx="11920320" cy="524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Большое число 1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Группа 14"/>
          <p:cNvGrpSpPr/>
          <p:nvPr/>
        </p:nvGrpSpPr>
        <p:grpSpPr>
          <a:xfrm>
            <a:off x="452160" y="432360"/>
            <a:ext cx="11283840" cy="4722480"/>
            <a:chOff x="452160" y="432360"/>
            <a:chExt cx="11283840" cy="4722480"/>
          </a:xfrm>
        </p:grpSpPr>
        <p:sp>
          <p:nvSpPr>
            <p:cNvPr id="31" name="Фигура"/>
            <p:cNvSpPr/>
            <p:nvPr/>
          </p:nvSpPr>
          <p:spPr>
            <a:xfrm>
              <a:off x="654840" y="739440"/>
              <a:ext cx="11081160" cy="4415400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32" name="Фигура"/>
            <p:cNvSpPr/>
            <p:nvPr/>
          </p:nvSpPr>
          <p:spPr>
            <a:xfrm>
              <a:off x="452160" y="432360"/>
              <a:ext cx="11077560" cy="4556880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sp>
        <p:nvSpPr>
          <p:cNvPr id="33" name="PlaceHolder 1"/>
          <p:cNvSpPr>
            <a:spLocks noGrp="1"/>
          </p:cNvSpPr>
          <p:nvPr>
            <p:ph type="dt" idx="7"/>
          </p:nvPr>
        </p:nvSpPr>
        <p:spPr>
          <a:xfrm>
            <a:off x="612720" y="6453000"/>
            <a:ext cx="349020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ftr" idx="8"/>
          </p:nvPr>
        </p:nvSpPr>
        <p:spPr>
          <a:xfrm>
            <a:off x="8394480" y="6453000"/>
            <a:ext cx="280152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sldNum" idx="9"/>
          </p:nvPr>
        </p:nvSpPr>
        <p:spPr>
          <a:xfrm>
            <a:off x="11150280" y="6453000"/>
            <a:ext cx="42516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8831DC33-8F1F-4216-9527-5CED5B07512D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title"/>
          </p:nvPr>
        </p:nvSpPr>
        <p:spPr>
          <a:xfrm>
            <a:off x="694800" y="655560"/>
            <a:ext cx="10579680" cy="4110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182880" bIns="0" anchor="ctr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232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##%</a:t>
            </a:r>
            <a:endParaRPr b="0" lang="ru-RU" sz="2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, содержимое 5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dt" idx="90"/>
          </p:nvPr>
        </p:nvSpPr>
        <p:spPr>
          <a:xfrm>
            <a:off x="612720" y="6453000"/>
            <a:ext cx="349020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 type="ftr" idx="91"/>
          </p:nvPr>
        </p:nvSpPr>
        <p:spPr>
          <a:xfrm>
            <a:off x="8394480" y="6453000"/>
            <a:ext cx="280152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 type="sldNum" idx="92"/>
          </p:nvPr>
        </p:nvSpPr>
        <p:spPr>
          <a:xfrm>
            <a:off x="11150280" y="6453000"/>
            <a:ext cx="42516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C3AD76D3-06E1-433A-9379-911C78AFFC8C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1" name="PlaceHolder 4"/>
          <p:cNvSpPr>
            <a:spLocks noGrp="1"/>
          </p:cNvSpPr>
          <p:nvPr>
            <p:ph type="body"/>
          </p:nvPr>
        </p:nvSpPr>
        <p:spPr>
          <a:xfrm>
            <a:off x="5522760" y="877320"/>
            <a:ext cx="6155640" cy="538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2" name="PlaceHolder 5"/>
          <p:cNvSpPr>
            <a:spLocks noGrp="1"/>
          </p:cNvSpPr>
          <p:nvPr>
            <p:ph type="title"/>
          </p:nvPr>
        </p:nvSpPr>
        <p:spPr>
          <a:xfrm>
            <a:off x="614520" y="877320"/>
            <a:ext cx="4138200" cy="4936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ъект с подписью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dt" idx="93"/>
          </p:nvPr>
        </p:nvSpPr>
        <p:spPr>
          <a:xfrm>
            <a:off x="612720" y="6453000"/>
            <a:ext cx="349020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 type="ftr" idx="94"/>
          </p:nvPr>
        </p:nvSpPr>
        <p:spPr>
          <a:xfrm>
            <a:off x="8394480" y="6453000"/>
            <a:ext cx="280152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 type="sldNum" idx="95"/>
          </p:nvPr>
        </p:nvSpPr>
        <p:spPr>
          <a:xfrm>
            <a:off x="11150280" y="6453000"/>
            <a:ext cx="42516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26067F54-DD0C-41F2-90B8-2D209235AD2E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6" name="PlaceHolder 4"/>
          <p:cNvSpPr>
            <a:spLocks noGrp="1"/>
          </p:cNvSpPr>
          <p:nvPr>
            <p:ph type="body"/>
          </p:nvPr>
        </p:nvSpPr>
        <p:spPr>
          <a:xfrm>
            <a:off x="597240" y="2311200"/>
            <a:ext cx="3591720" cy="3989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7" name="PlaceHolder 5"/>
          <p:cNvSpPr>
            <a:spLocks noGrp="1"/>
          </p:cNvSpPr>
          <p:nvPr>
            <p:ph type="body"/>
          </p:nvPr>
        </p:nvSpPr>
        <p:spPr>
          <a:xfrm>
            <a:off x="5134680" y="553680"/>
            <a:ext cx="6436440" cy="57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2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572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9144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8" name="PlaceHolder 6"/>
          <p:cNvSpPr>
            <a:spLocks noGrp="1"/>
          </p:cNvSpPr>
          <p:nvPr>
            <p:ph type="title"/>
          </p:nvPr>
        </p:nvSpPr>
        <p:spPr>
          <a:xfrm>
            <a:off x="597240" y="553680"/>
            <a:ext cx="3591720" cy="1753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28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, содержимое 6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dt" idx="96"/>
          </p:nvPr>
        </p:nvSpPr>
        <p:spPr>
          <a:xfrm>
            <a:off x="612720" y="6453000"/>
            <a:ext cx="349020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0" name="PlaceHolder 2"/>
          <p:cNvSpPr>
            <a:spLocks noGrp="1"/>
          </p:cNvSpPr>
          <p:nvPr>
            <p:ph type="ftr" idx="97"/>
          </p:nvPr>
        </p:nvSpPr>
        <p:spPr>
          <a:xfrm>
            <a:off x="8394480" y="6453000"/>
            <a:ext cx="280152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1" name="PlaceHolder 3"/>
          <p:cNvSpPr>
            <a:spLocks noGrp="1"/>
          </p:cNvSpPr>
          <p:nvPr>
            <p:ph type="sldNum" idx="98"/>
          </p:nvPr>
        </p:nvSpPr>
        <p:spPr>
          <a:xfrm>
            <a:off x="11150280" y="6453000"/>
            <a:ext cx="42516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83AEF8D7-0E0F-4EFB-A487-41406CEDC6F0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2" name="PlaceHolder 4"/>
          <p:cNvSpPr>
            <a:spLocks noGrp="1"/>
          </p:cNvSpPr>
          <p:nvPr>
            <p:ph type="body"/>
          </p:nvPr>
        </p:nvSpPr>
        <p:spPr>
          <a:xfrm>
            <a:off x="4504320" y="549360"/>
            <a:ext cx="7311240" cy="5802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3" name="PlaceHolder 5"/>
          <p:cNvSpPr>
            <a:spLocks noGrp="1"/>
          </p:cNvSpPr>
          <p:nvPr>
            <p:ph type="title"/>
          </p:nvPr>
        </p:nvSpPr>
        <p:spPr>
          <a:xfrm>
            <a:off x="372600" y="548640"/>
            <a:ext cx="3490200" cy="5715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2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Фотография содержимого 6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body"/>
          </p:nvPr>
        </p:nvSpPr>
        <p:spPr>
          <a:xfrm>
            <a:off x="5745600" y="0"/>
            <a:ext cx="6442560" cy="685404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 type="dt" idx="99"/>
          </p:nvPr>
        </p:nvSpPr>
        <p:spPr>
          <a:xfrm>
            <a:off x="612720" y="6453000"/>
            <a:ext cx="349020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6" name="PlaceHolder 3"/>
          <p:cNvSpPr>
            <a:spLocks noGrp="1"/>
          </p:cNvSpPr>
          <p:nvPr>
            <p:ph type="body"/>
          </p:nvPr>
        </p:nvSpPr>
        <p:spPr>
          <a:xfrm>
            <a:off x="612720" y="2212920"/>
            <a:ext cx="4357080" cy="409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7" name="PlaceHolder 4"/>
          <p:cNvSpPr>
            <a:spLocks noGrp="1"/>
          </p:cNvSpPr>
          <p:nvPr>
            <p:ph type="title"/>
          </p:nvPr>
        </p:nvSpPr>
        <p:spPr>
          <a:xfrm>
            <a:off x="612720" y="583560"/>
            <a:ext cx="4357800" cy="1523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итульный слайд с макетом рисунка__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Фигура"/>
          <p:cNvSpPr/>
          <p:nvPr/>
        </p:nvSpPr>
        <p:spPr>
          <a:xfrm>
            <a:off x="1062720" y="1161360"/>
            <a:ext cx="10217160" cy="4827960"/>
          </a:xfrm>
          <a:prstGeom prst="rect">
            <a:avLst/>
          </a:prstGeom>
          <a:solidFill>
            <a:schemeClr val="accent3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429" name="Фигура"/>
          <p:cNvSpPr/>
          <p:nvPr/>
        </p:nvSpPr>
        <p:spPr>
          <a:xfrm>
            <a:off x="858240" y="800280"/>
            <a:ext cx="10217160" cy="494892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430" name="PlaceHolder 1"/>
          <p:cNvSpPr>
            <a:spLocks noGrp="1"/>
          </p:cNvSpPr>
          <p:nvPr>
            <p:ph type="body"/>
          </p:nvPr>
        </p:nvSpPr>
        <p:spPr>
          <a:xfrm>
            <a:off x="7246800" y="799920"/>
            <a:ext cx="3830760" cy="494892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25560">
            <a:solidFill>
              <a:srgbClr val="000000"/>
            </a:solidFill>
            <a:round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1" name="PlaceHolder 2"/>
          <p:cNvSpPr>
            <a:spLocks noGrp="1"/>
          </p:cNvSpPr>
          <p:nvPr>
            <p:ph type="title"/>
          </p:nvPr>
        </p:nvSpPr>
        <p:spPr>
          <a:xfrm>
            <a:off x="1463040" y="1280160"/>
            <a:ext cx="4869720" cy="2666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6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Фотография содержимого 3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4019400" cy="685404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3" name="PlaceHolder 2"/>
          <p:cNvSpPr>
            <a:spLocks noGrp="1"/>
          </p:cNvSpPr>
          <p:nvPr>
            <p:ph type="ftr" idx="100"/>
          </p:nvPr>
        </p:nvSpPr>
        <p:spPr>
          <a:xfrm>
            <a:off x="8394480" y="6453000"/>
            <a:ext cx="280152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4" name="PlaceHolder 3"/>
          <p:cNvSpPr>
            <a:spLocks noGrp="1"/>
          </p:cNvSpPr>
          <p:nvPr>
            <p:ph type="sldNum" idx="101"/>
          </p:nvPr>
        </p:nvSpPr>
        <p:spPr>
          <a:xfrm>
            <a:off x="11150280" y="6453000"/>
            <a:ext cx="42516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8B9E0917-43F6-4143-89BB-BB2F95DE1913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5" name="PlaceHolder 4"/>
          <p:cNvSpPr>
            <a:spLocks noGrp="1"/>
          </p:cNvSpPr>
          <p:nvPr>
            <p:ph type="body"/>
          </p:nvPr>
        </p:nvSpPr>
        <p:spPr>
          <a:xfrm>
            <a:off x="4625640" y="1380600"/>
            <a:ext cx="6974280" cy="497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6" name="PlaceHolder 5"/>
          <p:cNvSpPr>
            <a:spLocks noGrp="1"/>
          </p:cNvSpPr>
          <p:nvPr>
            <p:ph type="title"/>
          </p:nvPr>
        </p:nvSpPr>
        <p:spPr>
          <a:xfrm>
            <a:off x="4625640" y="320040"/>
            <a:ext cx="6974280" cy="928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Фотография содержимого 7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6488280" cy="685404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8" name="PlaceHolder 2"/>
          <p:cNvSpPr>
            <a:spLocks noGrp="1"/>
          </p:cNvSpPr>
          <p:nvPr>
            <p:ph type="ftr" idx="102"/>
          </p:nvPr>
        </p:nvSpPr>
        <p:spPr>
          <a:xfrm>
            <a:off x="8394480" y="6453000"/>
            <a:ext cx="280152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9" name="PlaceHolder 3"/>
          <p:cNvSpPr>
            <a:spLocks noGrp="1"/>
          </p:cNvSpPr>
          <p:nvPr>
            <p:ph type="sldNum" idx="103"/>
          </p:nvPr>
        </p:nvSpPr>
        <p:spPr>
          <a:xfrm>
            <a:off x="11150280" y="6453000"/>
            <a:ext cx="42516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124EE010-2F1C-4769-B514-00F46DDE45E1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0" name="PlaceHolder 4"/>
          <p:cNvSpPr>
            <a:spLocks noGrp="1"/>
          </p:cNvSpPr>
          <p:nvPr>
            <p:ph type="body"/>
          </p:nvPr>
        </p:nvSpPr>
        <p:spPr>
          <a:xfrm>
            <a:off x="7104960" y="1380600"/>
            <a:ext cx="4508640" cy="497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1" name="PlaceHolder 5"/>
          <p:cNvSpPr>
            <a:spLocks noGrp="1"/>
          </p:cNvSpPr>
          <p:nvPr>
            <p:ph type="title"/>
          </p:nvPr>
        </p:nvSpPr>
        <p:spPr>
          <a:xfrm>
            <a:off x="7094520" y="320040"/>
            <a:ext cx="4519080" cy="928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2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Макет фотографии пузырьков">
    <p:bg>
      <p:bgPr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Фигура"/>
          <p:cNvSpPr/>
          <p:nvPr/>
        </p:nvSpPr>
        <p:spPr>
          <a:xfrm>
            <a:off x="5648400" y="565200"/>
            <a:ext cx="5945760" cy="5945760"/>
          </a:xfrm>
          <a:prstGeom prst="ellipse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443" name="PlaceHolder 1"/>
          <p:cNvSpPr>
            <a:spLocks noGrp="1"/>
          </p:cNvSpPr>
          <p:nvPr>
            <p:ph type="body"/>
          </p:nvPr>
        </p:nvSpPr>
        <p:spPr>
          <a:xfrm>
            <a:off x="5547960" y="388800"/>
            <a:ext cx="5893920" cy="5893920"/>
          </a:xfrm>
          <a:prstGeom prst="rect">
            <a:avLst/>
          </a:prstGeom>
          <a:blipFill rotWithShape="0">
            <a:blip r:embed="rId2">
              <a:alphaModFix amt="75000"/>
            </a:blip>
            <a:stretch/>
          </a:blipFill>
          <a:ln w="25560">
            <a:solidFill>
              <a:srgbClr val="000000"/>
            </a:solidFill>
            <a:round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758880" y="4279320"/>
            <a:ext cx="2976840" cy="398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 type="title"/>
          </p:nvPr>
        </p:nvSpPr>
        <p:spPr>
          <a:xfrm>
            <a:off x="731520" y="1947600"/>
            <a:ext cx="3013560" cy="1934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6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Фотография содержимого 12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2188160" cy="463104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7" name="PlaceHolder 2"/>
          <p:cNvSpPr>
            <a:spLocks noGrp="1"/>
          </p:cNvSpPr>
          <p:nvPr>
            <p:ph type="dt" idx="104"/>
          </p:nvPr>
        </p:nvSpPr>
        <p:spPr>
          <a:xfrm>
            <a:off x="612720" y="6453000"/>
            <a:ext cx="349020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8" name="PlaceHolder 3"/>
          <p:cNvSpPr>
            <a:spLocks noGrp="1"/>
          </p:cNvSpPr>
          <p:nvPr>
            <p:ph type="ftr" idx="105"/>
          </p:nvPr>
        </p:nvSpPr>
        <p:spPr>
          <a:xfrm>
            <a:off x="8394480" y="6453000"/>
            <a:ext cx="280152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9" name="PlaceHolder 4"/>
          <p:cNvSpPr>
            <a:spLocks noGrp="1"/>
          </p:cNvSpPr>
          <p:nvPr>
            <p:ph type="sldNum" idx="106"/>
          </p:nvPr>
        </p:nvSpPr>
        <p:spPr>
          <a:xfrm>
            <a:off x="11150280" y="6453000"/>
            <a:ext cx="42516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264FC655-F259-4E61-9373-8D4A4C11C711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0" name="PlaceHolder 5"/>
          <p:cNvSpPr>
            <a:spLocks noGrp="1"/>
          </p:cNvSpPr>
          <p:nvPr>
            <p:ph type="body"/>
          </p:nvPr>
        </p:nvSpPr>
        <p:spPr>
          <a:xfrm>
            <a:off x="5349240" y="5012280"/>
            <a:ext cx="6396840" cy="138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lnSpcReduction="9999"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1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05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1" name="PlaceHolder 6"/>
          <p:cNvSpPr>
            <a:spLocks noGrp="1"/>
          </p:cNvSpPr>
          <p:nvPr>
            <p:ph type="title"/>
          </p:nvPr>
        </p:nvSpPr>
        <p:spPr>
          <a:xfrm>
            <a:off x="321840" y="5012280"/>
            <a:ext cx="3736080" cy="138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2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Фотография содержимого 8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body"/>
          </p:nvPr>
        </p:nvSpPr>
        <p:spPr>
          <a:xfrm>
            <a:off x="5917680" y="0"/>
            <a:ext cx="6270480" cy="685404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3" name="PlaceHolder 2"/>
          <p:cNvSpPr>
            <a:spLocks noGrp="1"/>
          </p:cNvSpPr>
          <p:nvPr>
            <p:ph type="dt" idx="107"/>
          </p:nvPr>
        </p:nvSpPr>
        <p:spPr>
          <a:xfrm>
            <a:off x="612720" y="6453000"/>
            <a:ext cx="349020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4" name="PlaceHolder 3"/>
          <p:cNvSpPr>
            <a:spLocks noGrp="1"/>
          </p:cNvSpPr>
          <p:nvPr>
            <p:ph type="body"/>
          </p:nvPr>
        </p:nvSpPr>
        <p:spPr>
          <a:xfrm>
            <a:off x="612720" y="1380600"/>
            <a:ext cx="4568040" cy="497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5" name="PlaceHolder 4"/>
          <p:cNvSpPr>
            <a:spLocks noGrp="1"/>
          </p:cNvSpPr>
          <p:nvPr>
            <p:ph type="title"/>
          </p:nvPr>
        </p:nvSpPr>
        <p:spPr>
          <a:xfrm>
            <a:off x="612720" y="320040"/>
            <a:ext cx="4568040" cy="928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2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1_Большое число 1">
    <p:bg>
      <p:bgPr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Группа 14"/>
          <p:cNvGrpSpPr/>
          <p:nvPr/>
        </p:nvGrpSpPr>
        <p:grpSpPr>
          <a:xfrm>
            <a:off x="452160" y="1726920"/>
            <a:ext cx="11283840" cy="4722120"/>
            <a:chOff x="452160" y="1726920"/>
            <a:chExt cx="11283840" cy="4722120"/>
          </a:xfrm>
        </p:grpSpPr>
        <p:sp>
          <p:nvSpPr>
            <p:cNvPr id="38" name="Фигура"/>
            <p:cNvSpPr/>
            <p:nvPr/>
          </p:nvSpPr>
          <p:spPr>
            <a:xfrm>
              <a:off x="654840" y="2033640"/>
              <a:ext cx="11081160" cy="4415400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39" name="Фигура"/>
            <p:cNvSpPr/>
            <p:nvPr/>
          </p:nvSpPr>
          <p:spPr>
            <a:xfrm>
              <a:off x="452160" y="1726920"/>
              <a:ext cx="11077560" cy="4556880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sp>
        <p:nvSpPr>
          <p:cNvPr id="40" name="PlaceHolder 1"/>
          <p:cNvSpPr>
            <a:spLocks noGrp="1"/>
          </p:cNvSpPr>
          <p:nvPr>
            <p:ph type="dt" idx="10"/>
          </p:nvPr>
        </p:nvSpPr>
        <p:spPr>
          <a:xfrm>
            <a:off x="612720" y="6453000"/>
            <a:ext cx="349020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ftr" idx="11"/>
          </p:nvPr>
        </p:nvSpPr>
        <p:spPr>
          <a:xfrm>
            <a:off x="8394480" y="6453000"/>
            <a:ext cx="280152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sldNum" idx="12"/>
          </p:nvPr>
        </p:nvSpPr>
        <p:spPr>
          <a:xfrm>
            <a:off x="11150280" y="6453000"/>
            <a:ext cx="42516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CFA24117-F8FB-4A1E-A4F4-1ED73915C90A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title"/>
          </p:nvPr>
        </p:nvSpPr>
        <p:spPr>
          <a:xfrm>
            <a:off x="694800" y="1949760"/>
            <a:ext cx="10579680" cy="4110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182880" bIns="0" anchor="ctr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232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##%</a:t>
            </a:r>
            <a:endParaRPr b="0" lang="ru-RU" sz="2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Фотография содержимого 11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7777440" cy="685404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7" name="PlaceHolder 2"/>
          <p:cNvSpPr>
            <a:spLocks noGrp="1"/>
          </p:cNvSpPr>
          <p:nvPr>
            <p:ph type="dt" idx="108"/>
          </p:nvPr>
        </p:nvSpPr>
        <p:spPr>
          <a:xfrm>
            <a:off x="612720" y="6453000"/>
            <a:ext cx="349020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8" name="PlaceHolder 3"/>
          <p:cNvSpPr>
            <a:spLocks noGrp="1"/>
          </p:cNvSpPr>
          <p:nvPr>
            <p:ph type="ftr" idx="109"/>
          </p:nvPr>
        </p:nvSpPr>
        <p:spPr>
          <a:xfrm>
            <a:off x="8394480" y="6453000"/>
            <a:ext cx="280152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9" name="PlaceHolder 4"/>
          <p:cNvSpPr>
            <a:spLocks noGrp="1"/>
          </p:cNvSpPr>
          <p:nvPr>
            <p:ph type="sldNum" idx="110"/>
          </p:nvPr>
        </p:nvSpPr>
        <p:spPr>
          <a:xfrm>
            <a:off x="11150280" y="6453000"/>
            <a:ext cx="42516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FA109B6E-22A9-451E-BB76-EE1F59D40815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0" name="PlaceHolder 5"/>
          <p:cNvSpPr>
            <a:spLocks noGrp="1"/>
          </p:cNvSpPr>
          <p:nvPr>
            <p:ph type="body"/>
          </p:nvPr>
        </p:nvSpPr>
        <p:spPr>
          <a:xfrm>
            <a:off x="8344080" y="3099960"/>
            <a:ext cx="3269520" cy="294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1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05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1" name="PlaceHolder 6"/>
          <p:cNvSpPr>
            <a:spLocks noGrp="1"/>
          </p:cNvSpPr>
          <p:nvPr>
            <p:ph type="title"/>
          </p:nvPr>
        </p:nvSpPr>
        <p:spPr>
          <a:xfrm>
            <a:off x="8343000" y="1078920"/>
            <a:ext cx="3269520" cy="193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Фотография содержимого 13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2188160" cy="377424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3" name="PlaceHolder 2"/>
          <p:cNvSpPr>
            <a:spLocks noGrp="1"/>
          </p:cNvSpPr>
          <p:nvPr>
            <p:ph type="dt" idx="111"/>
          </p:nvPr>
        </p:nvSpPr>
        <p:spPr>
          <a:xfrm>
            <a:off x="612720" y="6453000"/>
            <a:ext cx="349020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4" name="PlaceHolder 3"/>
          <p:cNvSpPr>
            <a:spLocks noGrp="1"/>
          </p:cNvSpPr>
          <p:nvPr>
            <p:ph type="ftr" idx="112"/>
          </p:nvPr>
        </p:nvSpPr>
        <p:spPr>
          <a:xfrm>
            <a:off x="8394480" y="6453000"/>
            <a:ext cx="280152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5" name="PlaceHolder 4"/>
          <p:cNvSpPr>
            <a:spLocks noGrp="1"/>
          </p:cNvSpPr>
          <p:nvPr>
            <p:ph type="sldNum" idx="113"/>
          </p:nvPr>
        </p:nvSpPr>
        <p:spPr>
          <a:xfrm>
            <a:off x="11150280" y="6453000"/>
            <a:ext cx="42516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71F74F7F-F9D0-4575-9227-87187674C746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6" name="PlaceHolder 5"/>
          <p:cNvSpPr>
            <a:spLocks noGrp="1"/>
          </p:cNvSpPr>
          <p:nvPr>
            <p:ph type="body"/>
          </p:nvPr>
        </p:nvSpPr>
        <p:spPr>
          <a:xfrm>
            <a:off x="3956040" y="4162320"/>
            <a:ext cx="7768440" cy="2236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85840" indent="-28584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514440" indent="-28584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743040" indent="-28584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857160" indent="-17136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085760" indent="-17136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1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7" name="PlaceHolder 6"/>
          <p:cNvSpPr>
            <a:spLocks noGrp="1"/>
          </p:cNvSpPr>
          <p:nvPr>
            <p:ph type="title"/>
          </p:nvPr>
        </p:nvSpPr>
        <p:spPr>
          <a:xfrm>
            <a:off x="321840" y="4162320"/>
            <a:ext cx="2949480" cy="188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2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Макет двух объектов">
    <p:bg>
      <p:bgPr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Фигура"/>
          <p:cNvSpPr/>
          <p:nvPr/>
        </p:nvSpPr>
        <p:spPr>
          <a:xfrm>
            <a:off x="6481080" y="2106000"/>
            <a:ext cx="5052600" cy="3983040"/>
          </a:xfrm>
          <a:prstGeom prst="rect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469" name="Фигура"/>
          <p:cNvSpPr/>
          <p:nvPr/>
        </p:nvSpPr>
        <p:spPr>
          <a:xfrm>
            <a:off x="808200" y="2106000"/>
            <a:ext cx="5050440" cy="3983040"/>
          </a:xfrm>
          <a:prstGeom prst="rect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470" name="PlaceHolder 1"/>
          <p:cNvSpPr>
            <a:spLocks noGrp="1"/>
          </p:cNvSpPr>
          <p:nvPr>
            <p:ph type="body"/>
          </p:nvPr>
        </p:nvSpPr>
        <p:spPr>
          <a:xfrm>
            <a:off x="685800" y="1956960"/>
            <a:ext cx="5045040" cy="3982680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round/>
          </a:ln>
        </p:spPr>
        <p:txBody>
          <a:bodyPr lIns="320040" rIns="91440" tIns="5029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1" name="PlaceHolder 2"/>
          <p:cNvSpPr>
            <a:spLocks noGrp="1"/>
          </p:cNvSpPr>
          <p:nvPr>
            <p:ph type="body"/>
          </p:nvPr>
        </p:nvSpPr>
        <p:spPr>
          <a:xfrm>
            <a:off x="932760" y="2944440"/>
            <a:ext cx="4600440" cy="278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274320" indent="-137160" defTabSz="914400">
              <a:lnSpc>
                <a:spcPct val="100000"/>
              </a:lnSpc>
              <a:buClr>
                <a:srgbClr val="000000"/>
              </a:buClr>
              <a:buSzPct val="50000"/>
              <a:buFont typeface="Arial"/>
              <a:buChar char="•"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411480" indent="-137160" defTabSz="914400">
              <a:lnSpc>
                <a:spcPct val="100000"/>
              </a:lnSpc>
              <a:buClr>
                <a:srgbClr val="000000"/>
              </a:buClr>
              <a:buSzPct val="50000"/>
              <a:buFont typeface="Arial"/>
              <a:buChar char="•"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548640" indent="-137160" defTabSz="914400">
              <a:lnSpc>
                <a:spcPct val="100000"/>
              </a:lnSpc>
              <a:buClr>
                <a:srgbClr val="000000"/>
              </a:buClr>
              <a:buSzPct val="50000"/>
              <a:buFont typeface="Arial"/>
              <a:buChar char="•"/>
              <a:tabLst>
                <a:tab algn="l" pos="0"/>
              </a:tabLst>
            </a:pPr>
            <a:r>
              <a:rPr b="0" lang="ru" sz="11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2" name="PlaceHolder 3"/>
          <p:cNvSpPr>
            <a:spLocks noGrp="1"/>
          </p:cNvSpPr>
          <p:nvPr>
            <p:ph type="body"/>
          </p:nvPr>
        </p:nvSpPr>
        <p:spPr>
          <a:xfrm>
            <a:off x="6357960" y="1956960"/>
            <a:ext cx="5043600" cy="3982680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round/>
          </a:ln>
        </p:spPr>
        <p:txBody>
          <a:bodyPr lIns="320040" rIns="91440" tIns="5029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3" name="PlaceHolder 4"/>
          <p:cNvSpPr>
            <a:spLocks noGrp="1"/>
          </p:cNvSpPr>
          <p:nvPr>
            <p:ph type="body"/>
          </p:nvPr>
        </p:nvSpPr>
        <p:spPr>
          <a:xfrm>
            <a:off x="6600240" y="2944440"/>
            <a:ext cx="4604760" cy="278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274320" indent="-137160" defTabSz="914400">
              <a:lnSpc>
                <a:spcPct val="100000"/>
              </a:lnSpc>
              <a:buClr>
                <a:srgbClr val="000000"/>
              </a:buClr>
              <a:buSzPct val="50000"/>
              <a:buFont typeface="Arial"/>
              <a:buChar char="•"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411480" indent="-137160" defTabSz="914400">
              <a:lnSpc>
                <a:spcPct val="100000"/>
              </a:lnSpc>
              <a:buClr>
                <a:srgbClr val="000000"/>
              </a:buClr>
              <a:buSzPct val="50000"/>
              <a:buFont typeface="Arial"/>
              <a:buChar char="•"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548640" indent="-137160" defTabSz="914400">
              <a:lnSpc>
                <a:spcPct val="100000"/>
              </a:lnSpc>
              <a:buClr>
                <a:srgbClr val="000000"/>
              </a:buClr>
              <a:buSzPct val="50000"/>
              <a:buFont typeface="Arial"/>
              <a:buChar char="•"/>
              <a:tabLst>
                <a:tab algn="l" pos="0"/>
              </a:tabLst>
            </a:pPr>
            <a:r>
              <a:rPr b="0" lang="ru" sz="11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4" name="PlaceHolder 5"/>
          <p:cNvSpPr>
            <a:spLocks noGrp="1"/>
          </p:cNvSpPr>
          <p:nvPr>
            <p:ph type="dt" idx="114"/>
          </p:nvPr>
        </p:nvSpPr>
        <p:spPr>
          <a:xfrm>
            <a:off x="612720" y="6453000"/>
            <a:ext cx="349020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5" name="PlaceHolder 6"/>
          <p:cNvSpPr>
            <a:spLocks noGrp="1"/>
          </p:cNvSpPr>
          <p:nvPr>
            <p:ph type="ftr" idx="115"/>
          </p:nvPr>
        </p:nvSpPr>
        <p:spPr>
          <a:xfrm>
            <a:off x="8394480" y="6453000"/>
            <a:ext cx="280152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6" name="PlaceHolder 7"/>
          <p:cNvSpPr>
            <a:spLocks noGrp="1"/>
          </p:cNvSpPr>
          <p:nvPr>
            <p:ph type="sldNum" idx="116"/>
          </p:nvPr>
        </p:nvSpPr>
        <p:spPr>
          <a:xfrm>
            <a:off x="11150280" y="6453000"/>
            <a:ext cx="42516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AC8C8ED7-2AE5-4156-8B4E-5BC492986767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7" name="PlaceHolder 8"/>
          <p:cNvSpPr>
            <a:spLocks noGrp="1"/>
          </p:cNvSpPr>
          <p:nvPr>
            <p:ph type="title"/>
          </p:nvPr>
        </p:nvSpPr>
        <p:spPr>
          <a:xfrm>
            <a:off x="612720" y="548640"/>
            <a:ext cx="10962720" cy="1128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Фотография содержимого 14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body"/>
          </p:nvPr>
        </p:nvSpPr>
        <p:spPr>
          <a:xfrm>
            <a:off x="0" y="3079800"/>
            <a:ext cx="12188160" cy="377424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9" name="PlaceHolder 2"/>
          <p:cNvSpPr>
            <a:spLocks noGrp="1"/>
          </p:cNvSpPr>
          <p:nvPr>
            <p:ph type="dt" idx="117"/>
          </p:nvPr>
        </p:nvSpPr>
        <p:spPr>
          <a:xfrm>
            <a:off x="137160" y="59760"/>
            <a:ext cx="349020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80" name="PlaceHolder 3"/>
          <p:cNvSpPr>
            <a:spLocks noGrp="1"/>
          </p:cNvSpPr>
          <p:nvPr>
            <p:ph type="ftr" idx="118"/>
          </p:nvPr>
        </p:nvSpPr>
        <p:spPr>
          <a:xfrm>
            <a:off x="8876520" y="59760"/>
            <a:ext cx="280152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81" name="PlaceHolder 4"/>
          <p:cNvSpPr>
            <a:spLocks noGrp="1"/>
          </p:cNvSpPr>
          <p:nvPr>
            <p:ph type="sldNum" idx="119"/>
          </p:nvPr>
        </p:nvSpPr>
        <p:spPr>
          <a:xfrm>
            <a:off x="11632320" y="59760"/>
            <a:ext cx="42516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46F01F45-3C10-4A01-965A-4358D0B04A35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82" name="PlaceHolder 5"/>
          <p:cNvSpPr>
            <a:spLocks noGrp="1"/>
          </p:cNvSpPr>
          <p:nvPr>
            <p:ph type="body"/>
          </p:nvPr>
        </p:nvSpPr>
        <p:spPr>
          <a:xfrm>
            <a:off x="3977640" y="561600"/>
            <a:ext cx="7768440" cy="2236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85840" indent="-28584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514440" indent="-28584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743040" indent="-28584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857160" indent="-17136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085760" indent="-17136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1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3" name="PlaceHolder 6"/>
          <p:cNvSpPr>
            <a:spLocks noGrp="1"/>
          </p:cNvSpPr>
          <p:nvPr>
            <p:ph type="title"/>
          </p:nvPr>
        </p:nvSpPr>
        <p:spPr>
          <a:xfrm>
            <a:off x="321840" y="561600"/>
            <a:ext cx="2949480" cy="188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2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Большое число 3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Группа 11"/>
          <p:cNvGrpSpPr/>
          <p:nvPr/>
        </p:nvGrpSpPr>
        <p:grpSpPr>
          <a:xfrm>
            <a:off x="452160" y="492840"/>
            <a:ext cx="11283840" cy="5872680"/>
            <a:chOff x="452160" y="492840"/>
            <a:chExt cx="11283840" cy="5872680"/>
          </a:xfrm>
        </p:grpSpPr>
        <p:sp>
          <p:nvSpPr>
            <p:cNvPr id="45" name="Фигура"/>
            <p:cNvSpPr/>
            <p:nvPr/>
          </p:nvSpPr>
          <p:spPr>
            <a:xfrm>
              <a:off x="654840" y="874440"/>
              <a:ext cx="11081160" cy="5491080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46" name="Фигура"/>
            <p:cNvSpPr/>
            <p:nvPr/>
          </p:nvSpPr>
          <p:spPr>
            <a:xfrm>
              <a:off x="452160" y="492840"/>
              <a:ext cx="11077560" cy="5666760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sp>
        <p:nvSpPr>
          <p:cNvPr id="47" name="PlaceHolder 1"/>
          <p:cNvSpPr>
            <a:spLocks noGrp="1"/>
          </p:cNvSpPr>
          <p:nvPr>
            <p:ph type="dt" idx="13"/>
          </p:nvPr>
        </p:nvSpPr>
        <p:spPr>
          <a:xfrm>
            <a:off x="612720" y="6453000"/>
            <a:ext cx="349020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ftr" idx="14"/>
          </p:nvPr>
        </p:nvSpPr>
        <p:spPr>
          <a:xfrm>
            <a:off x="8394480" y="6453000"/>
            <a:ext cx="280152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sldNum" idx="15"/>
          </p:nvPr>
        </p:nvSpPr>
        <p:spPr>
          <a:xfrm>
            <a:off x="11150280" y="6453000"/>
            <a:ext cx="42516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lt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8CB22AFC-B129-4824-8AA5-E7771D042C80}" type="slidenum">
              <a:rPr b="0" lang="en-US" sz="1200" strike="noStrike" u="none">
                <a:solidFill>
                  <a:schemeClr val="lt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title"/>
          </p:nvPr>
        </p:nvSpPr>
        <p:spPr>
          <a:xfrm>
            <a:off x="708120" y="731520"/>
            <a:ext cx="10578600" cy="4074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232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##%</a:t>
            </a:r>
            <a:endParaRPr b="0" lang="ru-RU" sz="2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Пустой слайд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Группа 9"/>
          <p:cNvGrpSpPr/>
          <p:nvPr/>
        </p:nvGrpSpPr>
        <p:grpSpPr>
          <a:xfrm>
            <a:off x="452160" y="492840"/>
            <a:ext cx="11283840" cy="5872680"/>
            <a:chOff x="452160" y="492840"/>
            <a:chExt cx="11283840" cy="5872680"/>
          </a:xfrm>
        </p:grpSpPr>
        <p:sp>
          <p:nvSpPr>
            <p:cNvPr id="52" name="Фигура"/>
            <p:cNvSpPr/>
            <p:nvPr/>
          </p:nvSpPr>
          <p:spPr>
            <a:xfrm>
              <a:off x="654840" y="874440"/>
              <a:ext cx="11081160" cy="5491080"/>
            </a:xfrm>
            <a:prstGeom prst="rect">
              <a:avLst/>
            </a:prstGeom>
            <a:solidFill>
              <a:schemeClr val="accent3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53" name="Фигура"/>
            <p:cNvSpPr/>
            <p:nvPr/>
          </p:nvSpPr>
          <p:spPr>
            <a:xfrm>
              <a:off x="452160" y="492840"/>
              <a:ext cx="11077560" cy="5666760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sp>
        <p:nvSpPr>
          <p:cNvPr id="54" name="PlaceHolder 1"/>
          <p:cNvSpPr>
            <a:spLocks noGrp="1"/>
          </p:cNvSpPr>
          <p:nvPr>
            <p:ph type="dt" idx="16"/>
          </p:nvPr>
        </p:nvSpPr>
        <p:spPr>
          <a:xfrm>
            <a:off x="612720" y="6453000"/>
            <a:ext cx="349020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ftr" idx="17"/>
          </p:nvPr>
        </p:nvSpPr>
        <p:spPr>
          <a:xfrm>
            <a:off x="8394480" y="6453000"/>
            <a:ext cx="280152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sldNum" idx="18"/>
          </p:nvPr>
        </p:nvSpPr>
        <p:spPr>
          <a:xfrm>
            <a:off x="11150280" y="6453000"/>
            <a:ext cx="42516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lt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4759FA0E-3137-4D85-A11F-F0A8CC635C23}" type="slidenum">
              <a:rPr b="0" lang="en-US" sz="1200" strike="noStrike" u="none">
                <a:solidFill>
                  <a:schemeClr val="lt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Фотография титульного слайда 2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Группа 19"/>
          <p:cNvGrpSpPr/>
          <p:nvPr/>
        </p:nvGrpSpPr>
        <p:grpSpPr>
          <a:xfrm>
            <a:off x="6941160" y="366480"/>
            <a:ext cx="4882680" cy="6121080"/>
            <a:chOff x="6941160" y="366480"/>
            <a:chExt cx="4882680" cy="6121080"/>
          </a:xfrm>
        </p:grpSpPr>
        <p:sp>
          <p:nvSpPr>
            <p:cNvPr id="58" name="Фигура 4"/>
            <p:cNvSpPr/>
            <p:nvPr/>
          </p:nvSpPr>
          <p:spPr>
            <a:xfrm>
              <a:off x="7029000" y="763920"/>
              <a:ext cx="4794840" cy="5723640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59" name="Фигура 3"/>
            <p:cNvSpPr/>
            <p:nvPr/>
          </p:nvSpPr>
          <p:spPr>
            <a:xfrm>
              <a:off x="6941160" y="366480"/>
              <a:ext cx="4687560" cy="5906880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grpSp>
        <p:nvGrpSpPr>
          <p:cNvPr id="60" name="Группа 3"/>
          <p:cNvGrpSpPr/>
          <p:nvPr/>
        </p:nvGrpSpPr>
        <p:grpSpPr>
          <a:xfrm>
            <a:off x="6941160" y="366480"/>
            <a:ext cx="4882680" cy="6121080"/>
            <a:chOff x="6941160" y="366480"/>
            <a:chExt cx="4882680" cy="6121080"/>
          </a:xfrm>
        </p:grpSpPr>
        <p:sp>
          <p:nvSpPr>
            <p:cNvPr id="61" name="Фигура 2"/>
            <p:cNvSpPr/>
            <p:nvPr/>
          </p:nvSpPr>
          <p:spPr>
            <a:xfrm>
              <a:off x="7029000" y="763920"/>
              <a:ext cx="4794840" cy="5723640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62" name="Фигура 1"/>
            <p:cNvSpPr/>
            <p:nvPr/>
          </p:nvSpPr>
          <p:spPr>
            <a:xfrm>
              <a:off x="6941160" y="366480"/>
              <a:ext cx="4687560" cy="5906880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sp>
        <p:nvSpPr>
          <p:cNvPr id="63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6581160" cy="685404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title"/>
          </p:nvPr>
        </p:nvSpPr>
        <p:spPr>
          <a:xfrm>
            <a:off x="7169040" y="1129680"/>
            <a:ext cx="4215600" cy="3471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54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5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1.xml"/><Relationship Id="rId29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3.xml"/><Relationship Id="rId31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5.xml"/><Relationship Id="rId33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7.xml"/><Relationship Id="rId35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9.xml"/><Relationship Id="rId37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51.xml"/><Relationship Id="rId39" Type="http://schemas.openxmlformats.org/officeDocument/2006/relationships/slideLayout" Target="../slideLayouts/slideLayout52.xml"/><Relationship Id="rId40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4.xml"/><Relationship Id="rId42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6.xml"/><Relationship Id="rId44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8.xml"/><Relationship Id="rId46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60.xml"/><Relationship Id="rId48" Type="http://schemas.openxmlformats.org/officeDocument/2006/relationships/slideLayout" Target="../slideLayouts/slideLayout61.xml"/><Relationship Id="rId49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3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60" r:id="rId2"/>
    <p:sldLayoutId id="2147483661" r:id="rId3"/>
    <p:sldLayoutId id="2147483662" r:id="rId4"/>
    <p:sldLayoutId id="2147483663" r:id="rId5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1" r:id="rId28"/>
    <p:sldLayoutId id="2147483692" r:id="rId29"/>
    <p:sldLayoutId id="2147483693" r:id="rId30"/>
    <p:sldLayoutId id="2147483694" r:id="rId31"/>
    <p:sldLayoutId id="2147483695" r:id="rId32"/>
    <p:sldLayoutId id="2147483696" r:id="rId33"/>
    <p:sldLayoutId id="2147483697" r:id="rId34"/>
    <p:sldLayoutId id="2147483698" r:id="rId35"/>
    <p:sldLayoutId id="2147483699" r:id="rId36"/>
    <p:sldLayoutId id="2147483700" r:id="rId37"/>
    <p:sldLayoutId id="2147483701" r:id="rId38"/>
    <p:sldLayoutId id="2147483702" r:id="rId39"/>
    <p:sldLayoutId id="2147483703" r:id="rId40"/>
    <p:sldLayoutId id="2147483704" r:id="rId41"/>
    <p:sldLayoutId id="2147483705" r:id="rId42"/>
    <p:sldLayoutId id="2147483706" r:id="rId43"/>
    <p:sldLayoutId id="2147483707" r:id="rId44"/>
    <p:sldLayoutId id="2147483708" r:id="rId45"/>
    <p:sldLayoutId id="2147483709" r:id="rId46"/>
    <p:sldLayoutId id="2147483710" r:id="rId47"/>
    <p:sldLayoutId id="2147483711" r:id="rId48"/>
    <p:sldLayoutId id="2147483712" r:id="rId49"/>
    <p:sldLayoutId id="2147483713" r:id="rId50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0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46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slideLayout" Target="../slideLayouts/slideLayout46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46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46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slideLayout" Target="../slideLayouts/slideLayout46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slideLayout" Target="../slideLayouts/slideLayout46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4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4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slideLayout" Target="../slideLayouts/slideLayout54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slideLayout" Target="../slideLayouts/slideLayout5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jpeg"/><Relationship Id="rId3" Type="http://schemas.openxmlformats.org/officeDocument/2006/relationships/image" Target="../media/image7.jpeg"/><Relationship Id="rId4" Type="http://schemas.openxmlformats.org/officeDocument/2006/relationships/slideLayout" Target="../slideLayouts/slideLayout30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49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slideLayout" Target="../slideLayouts/slideLayout54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6.jpeg"/><Relationship Id="rId2" Type="http://schemas.openxmlformats.org/officeDocument/2006/relationships/slideLayout" Target="../slideLayouts/slideLayout54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slideLayout" Target="../slideLayouts/slideLayout5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0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0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30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30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30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6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1103040" y="1280160"/>
            <a:ext cx="5147640" cy="2666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44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Добавление кода</a:t>
            </a:r>
            <a:br>
              <a:rPr sz="4400"/>
            </a:br>
            <a:r>
              <a:rPr b="0" lang="ru" sz="44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в бинарный файл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5" name="PlaceHolder 2"/>
          <p:cNvSpPr>
            <a:spLocks noGrp="1"/>
          </p:cNvSpPr>
          <p:nvPr>
            <p:ph type="subTitle"/>
          </p:nvPr>
        </p:nvSpPr>
        <p:spPr>
          <a:xfrm>
            <a:off x="1031040" y="4014360"/>
            <a:ext cx="5193360" cy="627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54720" indent="0" defTabSz="91440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 Данилов Александр ККСО-01-20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86" name="" descr=""/>
          <p:cNvPicPr/>
          <p:nvPr/>
        </p:nvPicPr>
        <p:blipFill>
          <a:blip r:embed="rId1"/>
          <a:stretch/>
        </p:blipFill>
        <p:spPr>
          <a:xfrm>
            <a:off x="6336000" y="812520"/>
            <a:ext cx="4738680" cy="4914720"/>
          </a:xfrm>
          <a:prstGeom prst="rect">
            <a:avLst/>
          </a:prstGeom>
          <a:noFill/>
          <a:ln w="12600">
            <a:solidFill>
              <a:srgbClr val="000000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"/>
          <p:cNvSpPr/>
          <p:nvPr/>
        </p:nvSpPr>
        <p:spPr>
          <a:xfrm>
            <a:off x="1116000" y="899640"/>
            <a:ext cx="9142200" cy="57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3200" strike="noStrike" u="sng">
                <a:solidFill>
                  <a:srgbClr val="000000"/>
                </a:solidFill>
                <a:effectLst/>
                <a:uFillTx/>
                <a:latin typeface="Century Gothic"/>
              </a:rPr>
              <a:t>Немного теории, правда ...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8" name=""/>
          <p:cNvSpPr/>
          <p:nvPr/>
        </p:nvSpPr>
        <p:spPr>
          <a:xfrm>
            <a:off x="900000" y="5332680"/>
            <a:ext cx="1605240" cy="46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fld id="{83483EF6-707A-40E9-8A92-155E8C951B37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9" name=""/>
          <p:cNvSpPr/>
          <p:nvPr/>
        </p:nvSpPr>
        <p:spPr>
          <a:xfrm>
            <a:off x="1260000" y="1980000"/>
            <a:ext cx="6838920" cy="103032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" rIns="14400" tIns="14400" bIns="14400" anchor="t">
            <a:spAutoFit/>
          </a:bodyPr>
          <a:p>
            <a:pPr>
              <a:lnSpc>
                <a:spcPct val="100000"/>
              </a:lnSpc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Секция — это именованный участок памяти с набором прав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0" name=""/>
          <p:cNvSpPr/>
          <p:nvPr/>
        </p:nvSpPr>
        <p:spPr>
          <a:xfrm>
            <a:off x="1260000" y="3960000"/>
            <a:ext cx="6838920" cy="54108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" rIns="14400" tIns="14400" bIns="14400" anchor="t">
            <a:spAutoFit/>
          </a:bodyPr>
          <a:p>
            <a:pPr>
              <a:lnSpc>
                <a:spcPct val="100000"/>
              </a:lnSpc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Сегмент — это набор секций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21" name="" descr=""/>
          <p:cNvPicPr/>
          <p:nvPr/>
        </p:nvPicPr>
        <p:blipFill>
          <a:blip r:embed="rId1"/>
          <a:stretch/>
        </p:blipFill>
        <p:spPr>
          <a:xfrm>
            <a:off x="7750800" y="3402000"/>
            <a:ext cx="3314520" cy="2338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"/>
          <p:cNvSpPr/>
          <p:nvPr/>
        </p:nvSpPr>
        <p:spPr>
          <a:xfrm>
            <a:off x="1116000" y="899640"/>
            <a:ext cx="9142200" cy="57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3200" strike="noStrike" u="sng">
                <a:solidFill>
                  <a:srgbClr val="000000"/>
                </a:solidFill>
                <a:effectLst/>
                <a:uFillTx/>
                <a:latin typeface="Century Gothic"/>
              </a:rPr>
              <a:t>Можно выдохнуть, снова практика</a:t>
            </a: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🎉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3" name=""/>
          <p:cNvSpPr/>
          <p:nvPr/>
        </p:nvSpPr>
        <p:spPr>
          <a:xfrm>
            <a:off x="900000" y="5332680"/>
            <a:ext cx="1605240" cy="46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fld id="{94B2064C-ACC9-4936-B390-333D23184F69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24" name="" descr=""/>
          <p:cNvPicPr/>
          <p:nvPr/>
        </p:nvPicPr>
        <p:blipFill>
          <a:blip r:embed="rId1"/>
          <a:stretch/>
        </p:blipFill>
        <p:spPr>
          <a:xfrm>
            <a:off x="8074800" y="3621600"/>
            <a:ext cx="2965320" cy="209268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25" name="" descr=""/>
          <p:cNvPicPr/>
          <p:nvPr/>
        </p:nvPicPr>
        <p:blipFill>
          <a:blip r:embed="rId2"/>
          <a:stretch/>
        </p:blipFill>
        <p:spPr>
          <a:xfrm>
            <a:off x="1440000" y="1550520"/>
            <a:ext cx="1979280" cy="40287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26" name="" descr=""/>
          <p:cNvPicPr/>
          <p:nvPr/>
        </p:nvPicPr>
        <p:blipFill>
          <a:blip r:embed="rId3"/>
          <a:stretch/>
        </p:blipFill>
        <p:spPr>
          <a:xfrm>
            <a:off x="3600000" y="1549080"/>
            <a:ext cx="1246680" cy="12942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27" name="" descr=""/>
          <p:cNvPicPr/>
          <p:nvPr/>
        </p:nvPicPr>
        <p:blipFill>
          <a:blip r:embed="rId4"/>
          <a:stretch/>
        </p:blipFill>
        <p:spPr>
          <a:xfrm>
            <a:off x="3600000" y="3530880"/>
            <a:ext cx="2932920" cy="6084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28" name="" descr=""/>
          <p:cNvPicPr/>
          <p:nvPr/>
        </p:nvPicPr>
        <p:blipFill>
          <a:blip r:embed="rId5"/>
          <a:stretch/>
        </p:blipFill>
        <p:spPr>
          <a:xfrm>
            <a:off x="3600000" y="4680000"/>
            <a:ext cx="2370960" cy="6084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"/>
          <p:cNvSpPr/>
          <p:nvPr/>
        </p:nvSpPr>
        <p:spPr>
          <a:xfrm>
            <a:off x="1116000" y="899640"/>
            <a:ext cx="914220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3200" strike="noStrike" u="sng">
                <a:solidFill>
                  <a:srgbClr val="000000"/>
                </a:solidFill>
                <a:effectLst/>
                <a:uFillTx/>
                <a:latin typeface="Century Gothic"/>
              </a:rPr>
              <a:t>Добавление секции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0" name=""/>
          <p:cNvSpPr/>
          <p:nvPr/>
        </p:nvSpPr>
        <p:spPr>
          <a:xfrm>
            <a:off x="900000" y="5332680"/>
            <a:ext cx="1605240" cy="46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fld id="{8B167A31-DBCF-416B-B3D8-38CA137BDBEA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1" name=""/>
          <p:cNvSpPr/>
          <p:nvPr/>
        </p:nvSpPr>
        <p:spPr>
          <a:xfrm>
            <a:off x="9360000" y="4513680"/>
            <a:ext cx="1690920" cy="123948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 anchorCtr="1">
            <a:spAutoFit/>
          </a:bodyPr>
          <a:p>
            <a:pPr algn="ctr">
              <a:lnSpc>
                <a:spcPct val="100000"/>
              </a:lnSpc>
            </a:pPr>
            <a:r>
              <a:rPr b="0" i="1" lang="ru-RU" sz="18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Кот убежал,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ru-RU" sz="18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но обещал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ru-RU" sz="18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вернуться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32" name="" descr=""/>
          <p:cNvPicPr/>
          <p:nvPr/>
        </p:nvPicPr>
        <p:blipFill>
          <a:blip r:embed="rId1"/>
          <a:stretch/>
        </p:blipFill>
        <p:spPr>
          <a:xfrm>
            <a:off x="5743440" y="1513800"/>
            <a:ext cx="3075840" cy="127512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33" name="" descr=""/>
          <p:cNvPicPr/>
          <p:nvPr/>
        </p:nvPicPr>
        <p:blipFill>
          <a:blip r:embed="rId2"/>
          <a:stretch/>
        </p:blipFill>
        <p:spPr>
          <a:xfrm>
            <a:off x="5742000" y="2952000"/>
            <a:ext cx="3189960" cy="3132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34" name="" descr=""/>
          <p:cNvPicPr/>
          <p:nvPr/>
        </p:nvPicPr>
        <p:blipFill>
          <a:blip r:embed="rId3"/>
          <a:stretch/>
        </p:blipFill>
        <p:spPr>
          <a:xfrm>
            <a:off x="1440000" y="1512000"/>
            <a:ext cx="4011480" cy="413928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35" name="" descr=""/>
          <p:cNvPicPr/>
          <p:nvPr/>
        </p:nvPicPr>
        <p:blipFill>
          <a:blip r:embed="rId4"/>
          <a:stretch/>
        </p:blipFill>
        <p:spPr>
          <a:xfrm>
            <a:off x="5742000" y="4339800"/>
            <a:ext cx="3218760" cy="30348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36" name="" descr=""/>
          <p:cNvPicPr/>
          <p:nvPr/>
        </p:nvPicPr>
        <p:blipFill>
          <a:blip r:embed="rId5"/>
          <a:stretch/>
        </p:blipFill>
        <p:spPr>
          <a:xfrm>
            <a:off x="5748120" y="3521160"/>
            <a:ext cx="3971160" cy="61812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37" name="" descr=""/>
          <p:cNvPicPr/>
          <p:nvPr/>
        </p:nvPicPr>
        <p:blipFill>
          <a:blip r:embed="rId6"/>
          <a:stretch/>
        </p:blipFill>
        <p:spPr>
          <a:xfrm>
            <a:off x="9000000" y="1513800"/>
            <a:ext cx="1846800" cy="5036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"/>
          <p:cNvSpPr/>
          <p:nvPr/>
        </p:nvSpPr>
        <p:spPr>
          <a:xfrm>
            <a:off x="1116000" y="899640"/>
            <a:ext cx="9142200" cy="57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3200" strike="noStrike" u="sng">
                <a:solidFill>
                  <a:srgbClr val="000000"/>
                </a:solidFill>
                <a:effectLst/>
                <a:uFillTx/>
                <a:latin typeface="Century Gothic"/>
              </a:rPr>
              <a:t>Добавление сегмента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9" name=""/>
          <p:cNvSpPr/>
          <p:nvPr/>
        </p:nvSpPr>
        <p:spPr>
          <a:xfrm>
            <a:off x="900000" y="5332680"/>
            <a:ext cx="1605240" cy="46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fld id="{11BC970A-1740-4D86-AC32-9B7CCBE851F8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0" name=""/>
          <p:cNvSpPr/>
          <p:nvPr/>
        </p:nvSpPr>
        <p:spPr>
          <a:xfrm>
            <a:off x="9350280" y="4502880"/>
            <a:ext cx="1690920" cy="123948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 anchorCtr="1">
            <a:spAutoFit/>
          </a:bodyPr>
          <a:p>
            <a:pPr algn="ctr">
              <a:lnSpc>
                <a:spcPct val="100000"/>
              </a:lnSpc>
            </a:pPr>
            <a:r>
              <a:rPr b="0" i="1" lang="ru-RU" sz="18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Немного корма🍗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41" name="" descr=""/>
          <p:cNvPicPr/>
          <p:nvPr/>
        </p:nvPicPr>
        <p:blipFill>
          <a:blip r:embed="rId1"/>
          <a:stretch/>
        </p:blipFill>
        <p:spPr>
          <a:xfrm>
            <a:off x="6263640" y="2566080"/>
            <a:ext cx="3275640" cy="3132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42" name="" descr=""/>
          <p:cNvPicPr/>
          <p:nvPr/>
        </p:nvPicPr>
        <p:blipFill>
          <a:blip r:embed="rId2"/>
          <a:stretch/>
        </p:blipFill>
        <p:spPr>
          <a:xfrm>
            <a:off x="1440360" y="1512000"/>
            <a:ext cx="4678920" cy="413928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43" name="" descr=""/>
          <p:cNvPicPr/>
          <p:nvPr/>
        </p:nvPicPr>
        <p:blipFill>
          <a:blip r:embed="rId3"/>
          <a:stretch/>
        </p:blipFill>
        <p:spPr>
          <a:xfrm>
            <a:off x="6264000" y="1512000"/>
            <a:ext cx="3847320" cy="92268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"/>
          <p:cNvSpPr/>
          <p:nvPr/>
        </p:nvSpPr>
        <p:spPr>
          <a:xfrm>
            <a:off x="1116000" y="899640"/>
            <a:ext cx="9142200" cy="106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3200" strike="noStrike" u="sng">
                <a:solidFill>
                  <a:srgbClr val="000000"/>
                </a:solidFill>
                <a:effectLst/>
                <a:uFillTx/>
                <a:latin typeface="Century Gothic"/>
              </a:rPr>
              <a:t>Замена экспортируемой функции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5" name=""/>
          <p:cNvSpPr/>
          <p:nvPr/>
        </p:nvSpPr>
        <p:spPr>
          <a:xfrm>
            <a:off x="900000" y="5332680"/>
            <a:ext cx="1605240" cy="46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fld id="{036DAA0E-D3BC-43A4-8F57-ED2A3F4E14B0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46" name="" descr=""/>
          <p:cNvPicPr/>
          <p:nvPr/>
        </p:nvPicPr>
        <p:blipFill>
          <a:blip r:embed="rId1"/>
          <a:stretch/>
        </p:blipFill>
        <p:spPr>
          <a:xfrm>
            <a:off x="8640000" y="3564000"/>
            <a:ext cx="2423520" cy="215892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47" name="" descr=""/>
          <p:cNvPicPr/>
          <p:nvPr/>
        </p:nvPicPr>
        <p:blipFill>
          <a:blip r:embed="rId2"/>
          <a:stretch/>
        </p:blipFill>
        <p:spPr>
          <a:xfrm>
            <a:off x="1476000" y="1512000"/>
            <a:ext cx="3854520" cy="41403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48" name="" descr=""/>
          <p:cNvPicPr/>
          <p:nvPr/>
        </p:nvPicPr>
        <p:blipFill>
          <a:blip r:embed="rId3"/>
          <a:stretch/>
        </p:blipFill>
        <p:spPr>
          <a:xfrm>
            <a:off x="5527080" y="1512000"/>
            <a:ext cx="4552200" cy="5990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49" name="" descr=""/>
          <p:cNvPicPr/>
          <p:nvPr/>
        </p:nvPicPr>
        <p:blipFill>
          <a:blip r:embed="rId4"/>
          <a:stretch/>
        </p:blipFill>
        <p:spPr>
          <a:xfrm>
            <a:off x="5526000" y="2304000"/>
            <a:ext cx="3189960" cy="3132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"/>
          <p:cNvSpPr/>
          <p:nvPr/>
        </p:nvSpPr>
        <p:spPr>
          <a:xfrm>
            <a:off x="1116000" y="684000"/>
            <a:ext cx="914220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3200" strike="noStrike" u="sng">
                <a:solidFill>
                  <a:srgbClr val="000000"/>
                </a:solidFill>
                <a:effectLst/>
                <a:uFillTx/>
                <a:latin typeface="Century Gothic"/>
              </a:rPr>
              <a:t>Замена функции инициализации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1" name=""/>
          <p:cNvSpPr/>
          <p:nvPr/>
        </p:nvSpPr>
        <p:spPr>
          <a:xfrm>
            <a:off x="900000" y="5332680"/>
            <a:ext cx="1605240" cy="46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fld id="{B41592FA-0427-4DE5-91E7-4BCB022A7FAA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52" name="" descr=""/>
          <p:cNvPicPr/>
          <p:nvPr/>
        </p:nvPicPr>
        <p:blipFill>
          <a:blip r:embed="rId1"/>
          <a:stretch/>
        </p:blipFill>
        <p:spPr>
          <a:xfrm>
            <a:off x="8640000" y="3564000"/>
            <a:ext cx="2423520" cy="215892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53" name="" descr=""/>
          <p:cNvPicPr/>
          <p:nvPr/>
        </p:nvPicPr>
        <p:blipFill>
          <a:blip r:embed="rId2"/>
          <a:stretch/>
        </p:blipFill>
        <p:spPr>
          <a:xfrm>
            <a:off x="1404000" y="1260000"/>
            <a:ext cx="3563280" cy="442728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54" name="" descr=""/>
          <p:cNvPicPr/>
          <p:nvPr/>
        </p:nvPicPr>
        <p:blipFill>
          <a:blip r:embed="rId3"/>
          <a:stretch/>
        </p:blipFill>
        <p:spPr>
          <a:xfrm>
            <a:off x="5040000" y="2016000"/>
            <a:ext cx="3180600" cy="3416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55" name="" descr=""/>
          <p:cNvPicPr/>
          <p:nvPr/>
        </p:nvPicPr>
        <p:blipFill>
          <a:blip r:embed="rId4"/>
          <a:stretch/>
        </p:blipFill>
        <p:spPr>
          <a:xfrm>
            <a:off x="5040000" y="1260000"/>
            <a:ext cx="4495320" cy="6084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"/>
          <p:cNvSpPr/>
          <p:nvPr/>
        </p:nvSpPr>
        <p:spPr>
          <a:xfrm>
            <a:off x="2736000" y="1584000"/>
            <a:ext cx="6477840" cy="277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OpenSymbol"/>
              <a:buAutoNum type="arabicParenR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Century Gothic"/>
                <a:ea typeface="Microsoft YaHei"/>
              </a:rPr>
              <a:t>Метод Северуса Снейпа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3600" strike="noStrike" u="none">
                <a:solidFill>
                  <a:srgbClr val="000000"/>
                </a:solidFill>
                <a:effectLst/>
                <a:uFillTx/>
                <a:latin typeface="Century Gothic"/>
                <a:ea typeface="Microsoft YaHei"/>
              </a:rPr>
              <a:t>или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3600" strike="noStrike" u="none">
                <a:solidFill>
                  <a:srgbClr val="000000"/>
                </a:solidFill>
                <a:effectLst/>
                <a:uFillTx/>
                <a:latin typeface="Century Gothic"/>
                <a:ea typeface="Microsoft YaHei"/>
              </a:rPr>
              <a:t>...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7" name=""/>
          <p:cNvSpPr/>
          <p:nvPr/>
        </p:nvSpPr>
        <p:spPr>
          <a:xfrm>
            <a:off x="1260000" y="3780000"/>
            <a:ext cx="953784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Суть: ...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"/>
          <p:cNvSpPr/>
          <p:nvPr/>
        </p:nvSpPr>
        <p:spPr>
          <a:xfrm>
            <a:off x="2928600" y="1584000"/>
            <a:ext cx="6117840" cy="332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OpenSymbol"/>
              <a:buAutoNum type="arabicParenR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Century Gothic"/>
                <a:ea typeface="Microsoft YaHei"/>
              </a:rPr>
              <a:t>Метод Северуса Снейпа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3600" strike="noStrike" u="none">
                <a:solidFill>
                  <a:srgbClr val="000000"/>
                </a:solidFill>
                <a:effectLst/>
                <a:uFillTx/>
                <a:latin typeface="Century Gothic"/>
                <a:ea typeface="Microsoft YaHei"/>
              </a:rPr>
              <a:t>или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3600" strike="noStrike" u="none">
                <a:solidFill>
                  <a:srgbClr val="000000"/>
                </a:solidFill>
                <a:effectLst/>
                <a:uFillTx/>
                <a:latin typeface="Century Gothic"/>
                <a:ea typeface="Microsoft YaHei"/>
              </a:rPr>
              <a:t>Манипуляции с библиотеками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9" name=""/>
          <p:cNvSpPr/>
          <p:nvPr/>
        </p:nvSpPr>
        <p:spPr>
          <a:xfrm>
            <a:off x="1260000" y="3780000"/>
            <a:ext cx="9537840" cy="155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Суть: меняем поведение программы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через изменение динамических зависимостей.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"/>
          <p:cNvSpPr/>
          <p:nvPr/>
        </p:nvSpPr>
        <p:spPr>
          <a:xfrm>
            <a:off x="1116000" y="899640"/>
            <a:ext cx="9142200" cy="106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3200" strike="noStrike" u="sng">
                <a:solidFill>
                  <a:srgbClr val="000000"/>
                </a:solidFill>
                <a:effectLst/>
                <a:uFillTx/>
                <a:latin typeface="Century Gothic"/>
              </a:rPr>
              <a:t>Подмена динамической библиотеки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1" name=""/>
          <p:cNvSpPr/>
          <p:nvPr/>
        </p:nvSpPr>
        <p:spPr>
          <a:xfrm>
            <a:off x="900000" y="5332680"/>
            <a:ext cx="1605240" cy="46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fld id="{0F9B55D8-3EE3-4D97-9658-01A7C8E80018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62" name="" descr=""/>
          <p:cNvPicPr/>
          <p:nvPr/>
        </p:nvPicPr>
        <p:blipFill>
          <a:blip r:embed="rId1"/>
          <a:stretch/>
        </p:blipFill>
        <p:spPr>
          <a:xfrm>
            <a:off x="9000000" y="3884760"/>
            <a:ext cx="2063520" cy="18381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63" name="" descr=""/>
          <p:cNvPicPr/>
          <p:nvPr/>
        </p:nvPicPr>
        <p:blipFill>
          <a:blip r:embed="rId2"/>
          <a:stretch/>
        </p:blipFill>
        <p:spPr>
          <a:xfrm>
            <a:off x="1260000" y="1620000"/>
            <a:ext cx="2339280" cy="12315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64" name="" descr=""/>
          <p:cNvPicPr/>
          <p:nvPr/>
        </p:nvPicPr>
        <p:blipFill>
          <a:blip r:embed="rId3"/>
          <a:stretch/>
        </p:blipFill>
        <p:spPr>
          <a:xfrm>
            <a:off x="3780000" y="1620000"/>
            <a:ext cx="5647680" cy="7988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65" name="" descr=""/>
          <p:cNvPicPr/>
          <p:nvPr/>
        </p:nvPicPr>
        <p:blipFill>
          <a:blip r:embed="rId4"/>
          <a:stretch/>
        </p:blipFill>
        <p:spPr>
          <a:xfrm>
            <a:off x="3780000" y="3828240"/>
            <a:ext cx="3799800" cy="5990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66" name="" descr=""/>
          <p:cNvPicPr/>
          <p:nvPr/>
        </p:nvPicPr>
        <p:blipFill>
          <a:blip r:embed="rId5"/>
          <a:stretch/>
        </p:blipFill>
        <p:spPr>
          <a:xfrm>
            <a:off x="1260000" y="3060000"/>
            <a:ext cx="2220840" cy="5846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67" name="" descr=""/>
          <p:cNvPicPr/>
          <p:nvPr/>
        </p:nvPicPr>
        <p:blipFill>
          <a:blip r:embed="rId6"/>
          <a:stretch/>
        </p:blipFill>
        <p:spPr>
          <a:xfrm>
            <a:off x="1260000" y="3825000"/>
            <a:ext cx="2220480" cy="60048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68" name="" descr=""/>
          <p:cNvPicPr/>
          <p:nvPr/>
        </p:nvPicPr>
        <p:blipFill>
          <a:blip r:embed="rId7"/>
          <a:stretch/>
        </p:blipFill>
        <p:spPr>
          <a:xfrm>
            <a:off x="3780000" y="2520000"/>
            <a:ext cx="7048080" cy="120852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" descr=""/>
          <p:cNvPicPr/>
          <p:nvPr/>
        </p:nvPicPr>
        <p:blipFill>
          <a:blip r:embed="rId1"/>
          <a:srcRect l="0" t="0" r="0" b="4221"/>
          <a:stretch/>
        </p:blipFill>
        <p:spPr>
          <a:xfrm>
            <a:off x="8280000" y="3662640"/>
            <a:ext cx="2751840" cy="206028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sp>
        <p:nvSpPr>
          <p:cNvPr id="570" name=""/>
          <p:cNvSpPr/>
          <p:nvPr/>
        </p:nvSpPr>
        <p:spPr>
          <a:xfrm>
            <a:off x="1116000" y="899640"/>
            <a:ext cx="8243280" cy="155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3200" strike="noStrike" u="sng">
                <a:solidFill>
                  <a:srgbClr val="000000"/>
                </a:solidFill>
                <a:effectLst/>
                <a:uFillTx/>
                <a:latin typeface="Century Gothic"/>
              </a:rPr>
              <a:t>Обязательная загрузка динамической библиотеки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1" name=""/>
          <p:cNvSpPr/>
          <p:nvPr/>
        </p:nvSpPr>
        <p:spPr>
          <a:xfrm>
            <a:off x="900360" y="5332680"/>
            <a:ext cx="1605240" cy="46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fld id="{26C424E3-ADD2-4091-993A-70A55C46CBE5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72" name="" descr=""/>
          <p:cNvPicPr/>
          <p:nvPr/>
        </p:nvPicPr>
        <p:blipFill>
          <a:blip r:embed="rId2"/>
          <a:stretch/>
        </p:blipFill>
        <p:spPr>
          <a:xfrm>
            <a:off x="1227600" y="2160000"/>
            <a:ext cx="2551680" cy="85608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73" name="" descr=""/>
          <p:cNvPicPr/>
          <p:nvPr/>
        </p:nvPicPr>
        <p:blipFill>
          <a:blip r:embed="rId3"/>
          <a:stretch/>
        </p:blipFill>
        <p:spPr>
          <a:xfrm>
            <a:off x="3960000" y="2160000"/>
            <a:ext cx="7038720" cy="7797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74" name="" descr=""/>
          <p:cNvPicPr/>
          <p:nvPr/>
        </p:nvPicPr>
        <p:blipFill>
          <a:blip r:embed="rId4"/>
          <a:stretch/>
        </p:blipFill>
        <p:spPr>
          <a:xfrm>
            <a:off x="1223640" y="3152880"/>
            <a:ext cx="7343640" cy="4464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"/>
          <p:cNvSpPr/>
          <p:nvPr/>
        </p:nvSpPr>
        <p:spPr>
          <a:xfrm>
            <a:off x="1116000" y="900000"/>
            <a:ext cx="4497840" cy="72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3200" strike="noStrike" u="sng">
                <a:solidFill>
                  <a:srgbClr val="000000"/>
                </a:solidFill>
                <a:effectLst/>
                <a:uFillTx/>
                <a:latin typeface="Century Gothic"/>
              </a:rPr>
              <a:t>План доклада: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8" name=""/>
          <p:cNvSpPr/>
          <p:nvPr/>
        </p:nvSpPr>
        <p:spPr>
          <a:xfrm>
            <a:off x="1080000" y="1728000"/>
            <a:ext cx="6477840" cy="350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OpenSymbol"/>
              <a:buAutoNum type="arabicParenR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 Метод Гая Юлия Цезаря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OpenSymbol"/>
              <a:buAutoNum type="arabicParenR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 Метод Штирлица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OpenSymbol"/>
              <a:buAutoNum type="arabicParenR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 Метод Северуса Снейпа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89" name="" descr=""/>
          <p:cNvPicPr/>
          <p:nvPr/>
        </p:nvPicPr>
        <p:blipFill>
          <a:blip r:embed="rId1"/>
          <a:stretch/>
        </p:blipFill>
        <p:spPr>
          <a:xfrm>
            <a:off x="8373600" y="833040"/>
            <a:ext cx="2676240" cy="15818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490" name="" descr=""/>
          <p:cNvPicPr/>
          <p:nvPr/>
        </p:nvPicPr>
        <p:blipFill>
          <a:blip r:embed="rId2"/>
          <a:stretch/>
        </p:blipFill>
        <p:spPr>
          <a:xfrm>
            <a:off x="8373600" y="4104000"/>
            <a:ext cx="2676240" cy="16178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491" name="" descr=""/>
          <p:cNvPicPr/>
          <p:nvPr/>
        </p:nvPicPr>
        <p:blipFill>
          <a:blip r:embed="rId3"/>
          <a:stretch/>
        </p:blipFill>
        <p:spPr>
          <a:xfrm>
            <a:off x="8373600" y="2458800"/>
            <a:ext cx="2676240" cy="16538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sp>
        <p:nvSpPr>
          <p:cNvPr id="492" name=""/>
          <p:cNvSpPr/>
          <p:nvPr/>
        </p:nvSpPr>
        <p:spPr>
          <a:xfrm>
            <a:off x="900000" y="5260680"/>
            <a:ext cx="1605240" cy="46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fld id="{7B525560-2D3A-4D30-AE76-FD4E5A2AD978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" descr=""/>
          <p:cNvPicPr/>
          <p:nvPr/>
        </p:nvPicPr>
        <p:blipFill>
          <a:blip r:embed="rId1"/>
          <a:srcRect l="0" t="0" r="0" b="5643"/>
          <a:stretch/>
        </p:blipFill>
        <p:spPr>
          <a:xfrm>
            <a:off x="8100000" y="3528000"/>
            <a:ext cx="2931840" cy="219492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76" name="" descr=""/>
          <p:cNvPicPr/>
          <p:nvPr/>
        </p:nvPicPr>
        <p:blipFill>
          <a:blip r:embed="rId2"/>
          <a:stretch/>
        </p:blipFill>
        <p:spPr>
          <a:xfrm>
            <a:off x="4407120" y="1502640"/>
            <a:ext cx="2504160" cy="84672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sp>
        <p:nvSpPr>
          <p:cNvPr id="577" name=""/>
          <p:cNvSpPr/>
          <p:nvPr/>
        </p:nvSpPr>
        <p:spPr>
          <a:xfrm>
            <a:off x="1116000" y="899640"/>
            <a:ext cx="8243280" cy="106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3200" strike="noStrike" u="sng">
                <a:solidFill>
                  <a:srgbClr val="000000"/>
                </a:solidFill>
                <a:effectLst/>
                <a:uFillTx/>
                <a:latin typeface="Century Gothic"/>
              </a:rPr>
              <a:t>Полная свобода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8" name=""/>
          <p:cNvSpPr/>
          <p:nvPr/>
        </p:nvSpPr>
        <p:spPr>
          <a:xfrm>
            <a:off x="900360" y="5332680"/>
            <a:ext cx="1605240" cy="46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fld id="{5B6C7551-988B-419E-9AE6-511C992159AC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79" name="" descr=""/>
          <p:cNvPicPr/>
          <p:nvPr/>
        </p:nvPicPr>
        <p:blipFill>
          <a:blip r:embed="rId3"/>
          <a:stretch/>
        </p:blipFill>
        <p:spPr>
          <a:xfrm>
            <a:off x="4392000" y="2459520"/>
            <a:ext cx="6498720" cy="7797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80" name="" descr=""/>
          <p:cNvPicPr/>
          <p:nvPr/>
        </p:nvPicPr>
        <p:blipFill>
          <a:blip r:embed="rId4"/>
          <a:stretch/>
        </p:blipFill>
        <p:spPr>
          <a:xfrm>
            <a:off x="4392000" y="3348000"/>
            <a:ext cx="3527280" cy="3132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81" name="" descr=""/>
          <p:cNvPicPr/>
          <p:nvPr/>
        </p:nvPicPr>
        <p:blipFill>
          <a:blip r:embed="rId5"/>
          <a:stretch/>
        </p:blipFill>
        <p:spPr>
          <a:xfrm>
            <a:off x="1116000" y="1503000"/>
            <a:ext cx="3161520" cy="342828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82" name="" descr=""/>
          <p:cNvPicPr/>
          <p:nvPr/>
        </p:nvPicPr>
        <p:blipFill>
          <a:blip r:embed="rId6"/>
          <a:stretch/>
        </p:blipFill>
        <p:spPr>
          <a:xfrm>
            <a:off x="4381200" y="3761640"/>
            <a:ext cx="3538080" cy="4845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sp>
        <p:nvSpPr>
          <p:cNvPr id="583" name=""/>
          <p:cNvSpPr/>
          <p:nvPr/>
        </p:nvSpPr>
        <p:spPr>
          <a:xfrm>
            <a:off x="1980000" y="5220000"/>
            <a:ext cx="5579280" cy="40032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t" anchorCtr="1">
            <a:spAutoFit/>
          </a:bodyPr>
          <a:p>
            <a:pPr algn="ctr">
              <a:lnSpc>
                <a:spcPct val="100000"/>
              </a:lnSpc>
            </a:pPr>
            <a:r>
              <a:rPr b="0" lang="ru-RU" sz="1800" strike="noStrike" u="none">
                <a:solidFill>
                  <a:srgbClr val="c9211e"/>
                </a:solidFill>
                <a:effectLst/>
                <a:uFillTx/>
                <a:latin typeface="Century Gothic"/>
              </a:rPr>
              <a:t>Не передавайте libwho.so через LD_PRELOAD!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" descr=""/>
          <p:cNvPicPr/>
          <p:nvPr/>
        </p:nvPicPr>
        <p:blipFill>
          <a:blip r:embed="rId1"/>
          <a:stretch/>
        </p:blipFill>
        <p:spPr>
          <a:xfrm>
            <a:off x="3104280" y="900000"/>
            <a:ext cx="5355000" cy="46929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sp>
        <p:nvSpPr>
          <p:cNvPr id="585" name=""/>
          <p:cNvSpPr/>
          <p:nvPr/>
        </p:nvSpPr>
        <p:spPr>
          <a:xfrm rot="16200000">
            <a:off x="630720" y="2907000"/>
            <a:ext cx="2879280" cy="90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40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СПАСИБО</a:t>
            </a:r>
            <a:endParaRPr b="0" lang="ru-RU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6" name=""/>
          <p:cNvSpPr/>
          <p:nvPr/>
        </p:nvSpPr>
        <p:spPr>
          <a:xfrm rot="16200000">
            <a:off x="7777440" y="2482920"/>
            <a:ext cx="4139280" cy="133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40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ЗА ВНИМАНИЕ !</a:t>
            </a:r>
            <a:endParaRPr b="0" lang="ru-RU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"/>
          <p:cNvSpPr/>
          <p:nvPr/>
        </p:nvSpPr>
        <p:spPr>
          <a:xfrm>
            <a:off x="4475880" y="1620000"/>
            <a:ext cx="3239280" cy="72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40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ВОПРОСЫ?</a:t>
            </a:r>
            <a:endParaRPr b="0" lang="ru-RU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88" name="" descr=""/>
          <p:cNvPicPr/>
          <p:nvPr/>
        </p:nvPicPr>
        <p:blipFill>
          <a:blip r:embed="rId1"/>
          <a:stretch/>
        </p:blipFill>
        <p:spPr>
          <a:xfrm>
            <a:off x="3493440" y="2520000"/>
            <a:ext cx="4965840" cy="279072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sp>
        <p:nvSpPr>
          <p:cNvPr id="589" name=""/>
          <p:cNvSpPr txBox="1"/>
          <p:nvPr/>
        </p:nvSpPr>
        <p:spPr>
          <a:xfrm>
            <a:off x="3935880" y="1093320"/>
            <a:ext cx="4320000" cy="651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ru-RU" sz="18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https://github.com/Dandya/RPV-lief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"/>
          <p:cNvSpPr/>
          <p:nvPr/>
        </p:nvSpPr>
        <p:spPr>
          <a:xfrm>
            <a:off x="3060000" y="1584000"/>
            <a:ext cx="5757840" cy="283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0" lang="ru-RU" sz="36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Метод Гая Юлия Цезаря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36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или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36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...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4" name=""/>
          <p:cNvSpPr/>
          <p:nvPr/>
        </p:nvSpPr>
        <p:spPr>
          <a:xfrm>
            <a:off x="1260000" y="3780000"/>
            <a:ext cx="9537840" cy="57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Суть: ...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"/>
          <p:cNvSpPr/>
          <p:nvPr/>
        </p:nvSpPr>
        <p:spPr>
          <a:xfrm>
            <a:off x="3060000" y="1584000"/>
            <a:ext cx="5757840" cy="283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0" lang="ru-RU" sz="36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Метод Гая Юлия Цезаря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36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или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36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Замена команд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6" name=""/>
          <p:cNvSpPr/>
          <p:nvPr/>
        </p:nvSpPr>
        <p:spPr>
          <a:xfrm>
            <a:off x="1260000" y="3780000"/>
            <a:ext cx="9537840" cy="57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Суть: меняй нужную команду на свою.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"/>
          <p:cNvSpPr/>
          <p:nvPr/>
        </p:nvSpPr>
        <p:spPr>
          <a:xfrm>
            <a:off x="1116000" y="899640"/>
            <a:ext cx="9142200" cy="57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3200" strike="noStrike" u="sng">
                <a:solidFill>
                  <a:srgbClr val="000000"/>
                </a:solidFill>
                <a:effectLst/>
                <a:uFillTx/>
                <a:latin typeface="Century Gothic"/>
              </a:rPr>
              <a:t>Замена с помощью дизассемблера IDA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98" name="" descr=""/>
          <p:cNvPicPr/>
          <p:nvPr/>
        </p:nvPicPr>
        <p:blipFill>
          <a:blip r:embed="rId1"/>
          <a:stretch/>
        </p:blipFill>
        <p:spPr>
          <a:xfrm>
            <a:off x="1364760" y="2340000"/>
            <a:ext cx="1693440" cy="21506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499" name="" descr=""/>
          <p:cNvPicPr/>
          <p:nvPr/>
        </p:nvPicPr>
        <p:blipFill>
          <a:blip r:embed="rId2"/>
          <a:stretch/>
        </p:blipFill>
        <p:spPr>
          <a:xfrm>
            <a:off x="3226320" y="1620000"/>
            <a:ext cx="4295880" cy="380052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00" name="" descr=""/>
          <p:cNvPicPr/>
          <p:nvPr/>
        </p:nvPicPr>
        <p:blipFill>
          <a:blip r:embed="rId3"/>
          <a:stretch/>
        </p:blipFill>
        <p:spPr>
          <a:xfrm>
            <a:off x="7693920" y="1888200"/>
            <a:ext cx="3068280" cy="29700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sp>
        <p:nvSpPr>
          <p:cNvPr id="501" name=""/>
          <p:cNvSpPr/>
          <p:nvPr/>
        </p:nvSpPr>
        <p:spPr>
          <a:xfrm>
            <a:off x="900000" y="5332680"/>
            <a:ext cx="1605240" cy="46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fld id="{0830EE4C-8AF1-44CD-8F83-289D4A055208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"/>
          <p:cNvSpPr/>
          <p:nvPr/>
        </p:nvSpPr>
        <p:spPr>
          <a:xfrm>
            <a:off x="1116000" y="899640"/>
            <a:ext cx="9142200" cy="57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3200" strike="noStrike" u="sng">
                <a:solidFill>
                  <a:srgbClr val="000000"/>
                </a:solidFill>
                <a:effectLst/>
                <a:uFillTx/>
                <a:latin typeface="Century Gothic"/>
              </a:rPr>
              <a:t>Замена с помощью дизассемблера IDA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03" name="" descr=""/>
          <p:cNvPicPr/>
          <p:nvPr/>
        </p:nvPicPr>
        <p:blipFill>
          <a:blip r:embed="rId1"/>
          <a:stretch/>
        </p:blipFill>
        <p:spPr>
          <a:xfrm>
            <a:off x="1620000" y="1513800"/>
            <a:ext cx="3766680" cy="40644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04" name="" descr=""/>
          <p:cNvPicPr/>
          <p:nvPr/>
        </p:nvPicPr>
        <p:blipFill>
          <a:blip r:embed="rId2"/>
          <a:stretch/>
        </p:blipFill>
        <p:spPr>
          <a:xfrm>
            <a:off x="6118560" y="1620000"/>
            <a:ext cx="3455640" cy="12740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05" name="" descr=""/>
          <p:cNvPicPr/>
          <p:nvPr/>
        </p:nvPicPr>
        <p:blipFill>
          <a:blip r:embed="rId3"/>
          <a:stretch/>
        </p:blipFill>
        <p:spPr>
          <a:xfrm>
            <a:off x="6669720" y="3600000"/>
            <a:ext cx="2436480" cy="6836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sp>
        <p:nvSpPr>
          <p:cNvPr id="506" name=""/>
          <p:cNvSpPr/>
          <p:nvPr/>
        </p:nvSpPr>
        <p:spPr>
          <a:xfrm>
            <a:off x="900360" y="5333040"/>
            <a:ext cx="1605240" cy="46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fld id="{DBDE9BF1-F635-4D14-8CBA-960CD3F5F84A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"/>
          <p:cNvSpPr/>
          <p:nvPr/>
        </p:nvSpPr>
        <p:spPr>
          <a:xfrm>
            <a:off x="900720" y="5333400"/>
            <a:ext cx="1605240" cy="46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fld id="{7470EBA8-84AD-49C5-959A-FABA5BC0C71A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8" name=""/>
          <p:cNvSpPr/>
          <p:nvPr/>
        </p:nvSpPr>
        <p:spPr>
          <a:xfrm>
            <a:off x="1116000" y="899640"/>
            <a:ext cx="9862200" cy="57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3200" strike="noStrike" u="sng">
                <a:solidFill>
                  <a:srgbClr val="000000"/>
                </a:solidFill>
                <a:effectLst/>
                <a:uFillTx/>
                <a:latin typeface="Century Gothic"/>
              </a:rPr>
              <a:t>Замена с помощью дизассемблера Radare2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09" name="" descr=""/>
          <p:cNvPicPr/>
          <p:nvPr/>
        </p:nvPicPr>
        <p:blipFill>
          <a:blip r:embed="rId1"/>
          <a:stretch/>
        </p:blipFill>
        <p:spPr>
          <a:xfrm>
            <a:off x="1260000" y="1800000"/>
            <a:ext cx="2131560" cy="7884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10" name="" descr=""/>
          <p:cNvPicPr/>
          <p:nvPr/>
        </p:nvPicPr>
        <p:blipFill>
          <a:blip r:embed="rId2"/>
          <a:stretch/>
        </p:blipFill>
        <p:spPr>
          <a:xfrm>
            <a:off x="1254600" y="2837880"/>
            <a:ext cx="3819600" cy="249372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11" name="" descr=""/>
          <p:cNvPicPr/>
          <p:nvPr/>
        </p:nvPicPr>
        <p:blipFill>
          <a:blip r:embed="rId3"/>
          <a:stretch/>
        </p:blipFill>
        <p:spPr>
          <a:xfrm>
            <a:off x="5220000" y="1620000"/>
            <a:ext cx="5578200" cy="3103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2" name="" descr=""/>
          <p:cNvPicPr/>
          <p:nvPr/>
        </p:nvPicPr>
        <p:blipFill>
          <a:blip r:embed="rId4"/>
          <a:stretch/>
        </p:blipFill>
        <p:spPr>
          <a:xfrm>
            <a:off x="5220000" y="4860000"/>
            <a:ext cx="2436480" cy="6836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"/>
          <p:cNvSpPr/>
          <p:nvPr/>
        </p:nvSpPr>
        <p:spPr>
          <a:xfrm>
            <a:off x="3060000" y="1584000"/>
            <a:ext cx="5757840" cy="283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OpenSymbol"/>
              <a:buAutoNum type="arabicParenR"/>
            </a:pPr>
            <a:r>
              <a:rPr b="0" lang="ru-RU" sz="3600" strike="noStrike" u="none">
                <a:solidFill>
                  <a:srgbClr val="000000"/>
                </a:solidFill>
                <a:effectLst/>
                <a:uFillTx/>
                <a:latin typeface="Century Gothic"/>
                <a:ea typeface="Microsoft YaHei"/>
              </a:rPr>
              <a:t>Метод Штирлица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3600" strike="noStrike" u="none">
                <a:solidFill>
                  <a:srgbClr val="000000"/>
                </a:solidFill>
                <a:effectLst/>
                <a:uFillTx/>
                <a:latin typeface="Century Gothic"/>
                <a:ea typeface="Microsoft YaHei"/>
              </a:rPr>
              <a:t>или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3600" strike="noStrike" u="none">
                <a:solidFill>
                  <a:srgbClr val="000000"/>
                </a:solidFill>
                <a:effectLst/>
                <a:uFillTx/>
                <a:latin typeface="Century Gothic"/>
                <a:ea typeface="Microsoft YaHei"/>
              </a:rPr>
              <a:t>...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4" name=""/>
          <p:cNvSpPr/>
          <p:nvPr/>
        </p:nvSpPr>
        <p:spPr>
          <a:xfrm>
            <a:off x="1260000" y="3780000"/>
            <a:ext cx="9537840" cy="57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Суть: ...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"/>
          <p:cNvSpPr/>
          <p:nvPr/>
        </p:nvSpPr>
        <p:spPr>
          <a:xfrm>
            <a:off x="3060000" y="1584000"/>
            <a:ext cx="5757840" cy="283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OpenSymbol"/>
              <a:buAutoNum type="arabicParenR"/>
            </a:pPr>
            <a:r>
              <a:rPr b="0" lang="ru-RU" sz="3600" strike="noStrike" u="none">
                <a:solidFill>
                  <a:srgbClr val="000000"/>
                </a:solidFill>
                <a:effectLst/>
                <a:uFillTx/>
                <a:latin typeface="Century Gothic"/>
                <a:ea typeface="Microsoft YaHei"/>
              </a:rPr>
              <a:t>Метод Штирлица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3600" strike="noStrike" u="none">
                <a:solidFill>
                  <a:srgbClr val="000000"/>
                </a:solidFill>
                <a:effectLst/>
                <a:uFillTx/>
                <a:latin typeface="Century Gothic"/>
                <a:ea typeface="Microsoft YaHei"/>
              </a:rPr>
              <a:t>или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3600" strike="noStrike" u="none">
                <a:solidFill>
                  <a:srgbClr val="000000"/>
                </a:solidFill>
                <a:effectLst/>
                <a:uFillTx/>
                <a:latin typeface="Century Gothic"/>
                <a:ea typeface="Microsoft YaHei"/>
              </a:rPr>
              <a:t>Внедрение команд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6" name=""/>
          <p:cNvSpPr/>
          <p:nvPr/>
        </p:nvSpPr>
        <p:spPr>
          <a:xfrm>
            <a:off x="1260000" y="3780000"/>
            <a:ext cx="9537840" cy="57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Суть: расширяем файл командами.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Современный геометрический стиль">
  <a:themeElements>
    <a:clrScheme name="Custom 333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362">
      <a:majorFont>
        <a:latin typeface="Century Gothic" pitchFamily="0" charset="1"/>
        <a:ea typeface=""/>
        <a:cs typeface=""/>
      </a:majorFont>
      <a:minorFont>
        <a:latin typeface="Univers Condensed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Современный геометрический стиль">
  <a:themeElements>
    <a:clrScheme name="Custom 333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362">
      <a:majorFont>
        <a:latin typeface="Century Gothic" pitchFamily="0" charset="1"/>
        <a:ea typeface=""/>
        <a:cs typeface=""/>
      </a:majorFont>
      <a:minorFont>
        <a:latin typeface="Univers Condensed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Современный геометрический стиль">
  <a:themeElements>
    <a:clrScheme name="Custom 333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362">
      <a:majorFont>
        <a:latin typeface="Century Gothic" pitchFamily="0" charset="1"/>
        <a:ea typeface=""/>
        <a:cs typeface=""/>
      </a:majorFont>
      <a:minorFont>
        <a:latin typeface="Univers Condensed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axCatchAll xmlns="b817b00b-f121-400f-976b-40959b1c7d14" xsi:nil="true"/>
    <lcf76f155ced4ddcb4097134ff3c332f xmlns="324d2b90-11f2-4fdf-990a-54fa46247cf8">
      <Terms xmlns="http://schemas.microsoft.com/office/infopath/2007/PartnerControls"/>
    </lcf76f155ced4ddcb4097134ff3c332f>
    <ThemeID xmlns="324d2b90-11f2-4fdf-990a-54fa46247cf8" xsi:nil="true"/>
    <SessionID xmlns="324d2b90-11f2-4fdf-990a-54fa46247cf8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AB4D63BEF6CE74A98DE71B79A4EFA2E" ma:contentTypeVersion="39" ma:contentTypeDescription="Create a new document." ma:contentTypeScope="" ma:versionID="7cd33766ae37bc020c6feee22e439f0a">
  <xsd:schema xmlns:xsd="http://www.w3.org/2001/XMLSchema" xmlns:xs="http://www.w3.org/2001/XMLSchema" xmlns:p="http://schemas.microsoft.com/office/2006/metadata/properties" xmlns:ns1="http://schemas.microsoft.com/sharepoint/v3" xmlns:ns2="324d2b90-11f2-4fdf-990a-54fa46247cf8" xmlns:ns3="b817b00b-f121-400f-976b-40959b1c7d14" targetNamespace="http://schemas.microsoft.com/office/2006/metadata/properties" ma:root="true" ma:fieldsID="660e4b43d8eb9c1b699934af2b892cbb" ns1:_="" ns2:_="" ns3:_="">
    <xsd:import namespace="http://schemas.microsoft.com/sharepoint/v3"/>
    <xsd:import namespace="324d2b90-11f2-4fdf-990a-54fa46247cf8"/>
    <xsd:import namespace="b817b00b-f121-400f-976b-40959b1c7d1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3:SharedWithUsers" minOccurs="0"/>
                <xsd:element ref="ns3:SharedWithDetails" minOccurs="0"/>
                <xsd:element ref="ns2:SessionID" minOccurs="0"/>
                <xsd:element ref="ns2:ThemeID" minOccurs="0"/>
                <xsd:element ref="ns2:MediaServiceBilling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4d2b90-11f2-4fdf-990a-54fa46247c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SessionID" ma:index="16" nillable="true" ma:displayName="Session ID" ma:format="Dropdown" ma:internalName="SessionID">
      <xsd:simpleType>
        <xsd:restriction base="dms:Text">
          <xsd:maxLength value="255"/>
        </xsd:restriction>
      </xsd:simpleType>
    </xsd:element>
    <xsd:element name="ThemeID" ma:index="17" nillable="true" ma:displayName="ThemeID" ma:format="Dropdown" ma:internalName="ThemeID">
      <xsd:simpleType>
        <xsd:restriction base="dms:Text">
          <xsd:maxLength value="255"/>
        </xsd:restriction>
      </xsd:simpleType>
    </xsd:element>
    <xsd:element name="MediaServiceBillingMetadata" ma:index="18" nillable="true" ma:displayName="MediaServiceBillingMetadata" ma:hidden="true" ma:internalName="MediaServiceBillingMetadata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17b00b-f121-400f-976b-40959b1c7d14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d7dac1a7-ed5b-4681-ab90-166fc923ebde}" ma:internalName="TaxCatchAll" ma:showField="CatchAllData" ma:web="b817b00b-f121-400f-976b-40959b1c7d1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B7C1610-DF62-4277-9A69-02D710CB9DB0}">
  <ds:schemaRefs>
    <ds:schemaRef ds:uri="http://schemas.openxmlformats.org/package/2006/metadata/core-properties"/>
    <ds:schemaRef ds:uri="71af3243-3dd4-4a8d-8c0d-dd76da1f02a5"/>
    <ds:schemaRef ds:uri="http://schemas.microsoft.com/office/2006/metadata/properties"/>
    <ds:schemaRef ds:uri="http://purl.org/dc/elements/1.1/"/>
    <ds:schemaRef ds:uri="http://schemas.microsoft.com/sharepoint/v3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purl.org/dc/dcmitype/"/>
    <ds:schemaRef ds:uri="230e9df3-be65-4c73-a93b-d1236ebd677e"/>
    <ds:schemaRef ds:uri="16c05727-aa75-4e4a-9b5f-8a80a1165891"/>
    <ds:schemaRef ds:uri="http://www.w3.org/XML/1998/namespace"/>
    <ds:schemaRef ds:uri="b817b00b-f121-400f-976b-40959b1c7d14"/>
    <ds:schemaRef ds:uri="324d2b90-11f2-4fdf-990a-54fa46247cf8"/>
  </ds:schemaRefs>
</ds:datastoreItem>
</file>

<file path=customXml/itemProps2.xml><?xml version="1.0" encoding="utf-8"?>
<ds:datastoreItem xmlns:ds="http://schemas.openxmlformats.org/officeDocument/2006/customXml" ds:itemID="{59730994-3981-469A-A7AC-37468DF03F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24d2b90-11f2-4fdf-990a-54fa46247cf8"/>
    <ds:schemaRef ds:uri="b817b00b-f121-400f-976b-40959b1c7d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C9EF991-9D19-4143-A79E-DB590F5645E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Modern Geometric</Template>
  <TotalTime>2005</TotalTime>
  <Application>LibreOffice/25.2.2.2$Windows_X86_64 LibreOffice_project/7370d4be9e3cf6031a51beef54ff3bda878e3fac</Application>
  <AppVersion>15.0000</AppVersion>
  <Words>7</Words>
  <Paragraphs>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2024-06-26T20:20:27Z</dcterms:created>
  <dc:creator>Niyna Spellman</dc:creator>
  <dc:description/>
  <dc:language>ru-RU</dc:language>
  <cp:lastModifiedBy/>
  <cp:lastPrinted>2025-05-24T00:57:55Z</cp:lastPrinted>
  <dcterms:modified xsi:type="dcterms:W3CDTF">2025-05-24T01:13:23Z</dcterms:modified>
  <cp:revision>67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0x010100CAB4D63BEF6CE74A98DE71B79A4EFA2E</vt:lpwstr>
  </property>
  <property fmtid="{D5CDD505-2E9C-101B-9397-08002B2CF9AE}" pid="3" name="MediaServiceImageTags">
    <vt:lpwstr/>
  </property>
  <property fmtid="{D5CDD505-2E9C-101B-9397-08002B2CF9AE}" pid="4" name="PresentationFormat">
    <vt:lpwstr>Widescreen</vt:lpwstr>
  </property>
  <property fmtid="{D5CDD505-2E9C-101B-9397-08002B2CF9AE}" pid="5" name="Slides">
    <vt:i4>1</vt:i4>
  </property>
</Properties>
</file>